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8" r:id="rId3"/>
    <p:sldId id="260" r:id="rId4"/>
    <p:sldId id="268" r:id="rId5"/>
    <p:sldId id="261" r:id="rId6"/>
    <p:sldId id="265" r:id="rId7"/>
    <p:sldId id="273" r:id="rId8"/>
    <p:sldId id="272" r:id="rId9"/>
    <p:sldId id="274" r:id="rId10"/>
    <p:sldId id="26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56131-883C-4E97-A714-E3093DDEAEE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96188-1837-49EA-9027-67E0E098B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7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3124CD-F175-46E0-8BCF-DE059EEB4B6A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7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44077C-146A-4CB4-8221-F2AF13C0A026}" type="slidenum">
              <a:rPr lang="en-US" altLang="en-US" smtClean="0">
                <a:latin typeface="Arial" panose="020B0604020202020204" pitchFamily="34" charset="0"/>
              </a:rPr>
              <a:pPr/>
              <a:t>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72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06C70D-C0A5-430D-A2A1-DD9061B06C0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2455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06C70D-C0A5-430D-A2A1-DD9061B06C0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9273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9419FB-DE9E-4896-8849-F7736AC3BF2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2999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4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95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609600" y="1066803"/>
            <a:ext cx="53848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066803"/>
            <a:ext cx="53848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6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5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5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1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1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0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F9F96-0685-4BC6-9C11-E1C6BA2674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083F6-1C92-47C2-A2F9-BB321690B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0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Picture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2521903" y="1386206"/>
            <a:ext cx="6781800" cy="2734945"/>
            <a:chOff x="-3381" y="-231"/>
            <a:chExt cx="10680" cy="4307"/>
          </a:xfrm>
        </p:grpSpPr>
        <p:sp>
          <p:nvSpPr>
            <p:cNvPr id="5124" name="WordArt 8"/>
            <p:cNvSpPr>
              <a:spLocks noChangeArrowheads="1" noChangeShapeType="1" noTextEdit="1"/>
            </p:cNvSpPr>
            <p:nvPr/>
          </p:nvSpPr>
          <p:spPr bwMode="auto">
            <a:xfrm>
              <a:off x="-3381" y="-231"/>
              <a:ext cx="10680" cy="33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MĨ THUẬT  1</a:t>
              </a:r>
            </a:p>
          </p:txBody>
        </p:sp>
        <p:sp>
          <p:nvSpPr>
            <p:cNvPr id="5125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-1953" y="3116"/>
              <a:ext cx="8880" cy="96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1">
                    <a:blip r:embed="rId4"/>
                    <a:srcRect/>
                    <a:tile tx="0" ty="0" sx="100000" sy="100000" flip="none" algn="tl"/>
                  </a:blipFill>
                  <a:cs typeface="Times New Roman" panose="02020603050405020304" pitchFamily="18" charset="0"/>
                </a:rPr>
                <a:t>NĂM HỌC: </a:t>
              </a:r>
              <a:r>
                <a:rPr lang="vi-VN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1">
                    <a:blip r:embed="rId4"/>
                    <a:srcRect/>
                    <a:tile tx="0" ty="0" sx="100000" sy="100000" flip="none" algn="tl"/>
                  </a:blipFill>
                  <a:cs typeface="Times New Roman" panose="02020603050405020304" pitchFamily="18" charset="0"/>
                </a:rPr>
                <a:t>2023</a:t>
              </a:r>
              <a:r>
                <a:rPr lang="en-US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1">
                    <a:blip r:embed="rId4"/>
                    <a:srcRect/>
                    <a:tile tx="0" ty="0" sx="100000" sy="100000" flip="none" algn="tl"/>
                  </a:blipFill>
                  <a:cs typeface="Times New Roman" panose="02020603050405020304" pitchFamily="18" charset="0"/>
                </a:rPr>
                <a:t>-</a:t>
              </a:r>
              <a:r>
                <a:rPr lang="vi-VN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1">
                    <a:blip r:embed="rId4"/>
                    <a:srcRect/>
                    <a:tile tx="0" ty="0" sx="100000" sy="100000" flip="none" algn="tl"/>
                  </a:blipFill>
                  <a:cs typeface="Times New Roman" panose="02020603050405020304" pitchFamily="18" charset="0"/>
                </a:rPr>
                <a:t>2024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7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2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3"/>
          <p:cNvSpPr txBox="1"/>
          <p:nvPr/>
        </p:nvSpPr>
        <p:spPr>
          <a:xfrm rot="662774">
            <a:off x="3176812" y="2556565"/>
            <a:ext cx="5952561" cy="1920164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Buổi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học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đến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đây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là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kết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thúc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. </a:t>
            </a:r>
          </a:p>
          <a:p>
            <a:pPr algn="ctr" eaLnBrk="1" hangingPunct="1">
              <a:defRPr/>
            </a:pP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Chúc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thầy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cô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và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các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em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sức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khoẻ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.</a:t>
            </a:r>
          </a:p>
        </p:txBody>
      </p:sp>
      <p:pic>
        <p:nvPicPr>
          <p:cNvPr id="33795" name="Picture 1" descr="Picture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333" r="4167" b="666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3"/>
          <p:cNvSpPr txBox="1"/>
          <p:nvPr/>
        </p:nvSpPr>
        <p:spPr>
          <a:xfrm rot="662774">
            <a:off x="3329212" y="2693414"/>
            <a:ext cx="5952561" cy="1932240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Buổi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học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đến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đây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là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kết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thúc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. </a:t>
            </a:r>
          </a:p>
          <a:p>
            <a:pPr algn="ctr" eaLnBrk="1" hangingPunct="1">
              <a:defRPr/>
            </a:pP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Chúc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các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con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thật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nhiều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sức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khoẻ</a:t>
            </a:r>
            <a:r>
              <a:rPr lang="en-US" b="1" dirty="0">
                <a:ln w="18000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ston" pitchFamily="18" charset="0"/>
                <a:ea typeface="Ariston" pitchFamily="18" charset="0"/>
                <a:cs typeface="Ariston" pitchFamily="18" charset="0"/>
              </a:rPr>
              <a:t>.</a:t>
            </a:r>
          </a:p>
        </p:txBody>
      </p:sp>
      <p:pic>
        <p:nvPicPr>
          <p:cNvPr id="33797" name="Picture 20" descr="Picture1"/>
          <p:cNvPicPr>
            <a:picLocks noChangeAspect="1" noChangeArrowheads="1" noCrop="1"/>
          </p:cNvPicPr>
          <p:nvPr/>
        </p:nvPicPr>
        <p:blipFill>
          <a:blip r:embed="rId4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1857376"/>
            <a:ext cx="10033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9" descr="Picture1"/>
          <p:cNvPicPr>
            <a:picLocks noChangeAspect="1" noChangeArrowheads="1" noCrop="1"/>
          </p:cNvPicPr>
          <p:nvPr/>
        </p:nvPicPr>
        <p:blipFill>
          <a:blip r:embed="rId4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550" flipH="1">
            <a:off x="1774825" y="4562475"/>
            <a:ext cx="19177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2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_ Em yêu cây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629" y="0"/>
            <a:ext cx="12421054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2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BCJ004OXW8BC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8289925" y="4592639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</p:txBody>
      </p:sp>
      <p:pic>
        <p:nvPicPr>
          <p:cNvPr id="20484" name="Picture 11" descr="RBWDBL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43"/>
          <p:cNvSpPr txBox="1">
            <a:spLocks noChangeArrowheads="1"/>
          </p:cNvSpPr>
          <p:nvPr/>
        </p:nvSpPr>
        <p:spPr bwMode="auto">
          <a:xfrm>
            <a:off x="3505200" y="2133601"/>
            <a:ext cx="2667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300">
              <a:latin typeface="Comic Sans MS" panose="030F0702030302020204" pitchFamily="66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101850" y="-306116"/>
            <a:ext cx="7467600" cy="16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CHỦ ĐỀ: NHÀ TRƯỜNG</a:t>
            </a:r>
            <a:b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BÀI: CÂY TRONG SÂN TRƯỜNG (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TIẾT 2)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</p:txBody>
      </p: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1524000" y="1057275"/>
            <a:ext cx="830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Clr>
                <a:schemeClr val="folHlink"/>
              </a:buClr>
              <a:buSzPct val="60000"/>
              <a:buNone/>
            </a:pPr>
            <a:r>
              <a:rPr lang="en-US" altLang="en-US" sz="2000" b="1" dirty="0" err="1" smtClean="0">
                <a:latin typeface="Times New Roman" panose="02020603050405020304" pitchFamily="18" charset="0"/>
              </a:rPr>
              <a:t>Nhắc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</a:rPr>
              <a:t>lại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</a:rPr>
              <a:t>kiến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</a:rPr>
              <a:t>thức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</a:rPr>
              <a:t>cũ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: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  <p:pic>
        <p:nvPicPr>
          <p:cNvPr id="20488" name="Picture 2" descr="Biểu cảm về cây bàng Lớp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9" y="1457325"/>
            <a:ext cx="2636837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474789"/>
            <a:ext cx="293846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9" descr="7eeddfe8-3e3e-4279-b0fb-57664899b5b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1474789"/>
            <a:ext cx="277971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8" descr="p1030726_5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60864"/>
            <a:ext cx="294005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 descr="Sợ tai vạ, trường làm hàng rào &quot;cách ly&quot;... phượng vĩ cổ thụ! - Báo Người  lao độ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4340226"/>
            <a:ext cx="26733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AutoShape 4" descr="Vì sao không nên trồng phượng trong sân trường? - VnExpress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2049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4294188"/>
            <a:ext cx="2624138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266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95943"/>
            <a:ext cx="12540342" cy="6800850"/>
            <a:chOff x="406400" y="2092325"/>
            <a:chExt cx="8661400" cy="4708585"/>
          </a:xfrm>
        </p:grpSpPr>
        <p:sp>
          <p:nvSpPr>
            <p:cNvPr id="3" name="Text Box 8"/>
            <p:cNvSpPr txBox="1">
              <a:spLocks noChangeArrowheads="1"/>
            </p:cNvSpPr>
            <p:nvPr/>
          </p:nvSpPr>
          <p:spPr bwMode="auto">
            <a:xfrm>
              <a:off x="714374" y="4010126"/>
              <a:ext cx="1766887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latin typeface="Times New Roman" panose="02020603050405020304" pitchFamily="18" charset="0"/>
                </a:rPr>
                <a:t>1. Bảo Quyên</a:t>
              </a:r>
            </a:p>
          </p:txBody>
        </p:sp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3664744" y="4000701"/>
              <a:ext cx="1890712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latin typeface="Times New Roman" panose="02020603050405020304" pitchFamily="18" charset="0"/>
                </a:rPr>
                <a:t>2. Bảo Linh</a:t>
              </a: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6248399" y="3962400"/>
              <a:ext cx="2552701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latin typeface="Times New Roman" panose="02020603050405020304" pitchFamily="18" charset="0"/>
                </a:rPr>
                <a:t>3. Khánh Nam</a:t>
              </a:r>
            </a:p>
          </p:txBody>
        </p:sp>
        <p:pic>
          <p:nvPicPr>
            <p:cNvPr id="6" name="Picture 13" descr="D:\Bài giảng MT Cường 2019\Bài giảng MT lớp 1\Bài 14. Cây trong sân trường em\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4522787"/>
              <a:ext cx="2514600" cy="17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D:\Bài giảng MT Cường 2019\Bài giảng MT lớp 1\Bài 14. Cây trong sân trường em\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2092325"/>
              <a:ext cx="2452687" cy="179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D:\Bài giảng MT Cường 2019\Bài giảng MT lớp 1\Bài 14. Cây trong sân trường em\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100263"/>
              <a:ext cx="2443163" cy="178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 descr="D:\Bài giảng MT Cường 2019\Bài giảng MT lớp 1\Bài 14. Cây trong sân trường em\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2100263"/>
              <a:ext cx="2513013" cy="178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D:\Bài giảng MT Cường 2019\Bài giảng MT lớp 1\Bài 14. Cây trong sân trường em\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4538662"/>
              <a:ext cx="2489200" cy="178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8" descr="D:\Bài giảng MT Cường 2019\Bài giảng MT lớp 1\Bài 14. Cây trong sân trường em\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0" y="4494212"/>
              <a:ext cx="2514600" cy="181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8662" y="6400800"/>
              <a:ext cx="20078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latin typeface="Times New Roman" panose="02020603050405020304" pitchFamily="18" charset="0"/>
                </a:rPr>
                <a:t>4. Minh Khang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630954" y="6400800"/>
              <a:ext cx="20078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latin typeface="Times New Roman" panose="02020603050405020304" pitchFamily="18" charset="0"/>
                </a:rPr>
                <a:t>5. An Hòa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069354" y="6400800"/>
              <a:ext cx="29984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latin typeface="Times New Roman" panose="02020603050405020304" pitchFamily="18" charset="0"/>
                </a:rPr>
                <a:t>6. Phạm Viết Hồng Lam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2" descr="20200822_0928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18" y="98425"/>
            <a:ext cx="623098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91887" y="560888"/>
            <a:ext cx="5569131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Clr>
                <a:schemeClr val="folHlink"/>
              </a:buClr>
              <a:buSzPct val="60000"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Nhắc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kiến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thức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cũ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SzPct val="60000"/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1: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thân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cành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cây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bằng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nét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SzPct val="60000"/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2: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lá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hoa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bằng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chấm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nét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màu</a:t>
            </a:r>
            <a:endParaRPr lang="en-US" altLang="en-US" sz="2800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SzPct val="60000"/>
              <a:buFontTx/>
              <a:buChar char="-"/>
            </a:pPr>
            <a:r>
              <a:rPr lang="en-US" alt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3: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thêm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trường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sân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trường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, …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1 Cây trong sân trường Tiế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258" y="112579"/>
            <a:ext cx="9668436" cy="67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5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"/>
            <a:ext cx="11068594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1524000" y="3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1524000" y="3"/>
            <a:ext cx="1143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1524000" y="3"/>
            <a:ext cx="8382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2874965" y="228600"/>
            <a:ext cx="6497637" cy="990600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 algn="ctr">
              <a:buClr>
                <a:srgbClr val="FF0080"/>
              </a:buClr>
              <a:buNone/>
              <a:defRPr/>
            </a:pPr>
            <a:endParaRPr lang="en-US" sz="2000" b="1" i="1" kern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5122" name="Picture 13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2403565"/>
            <a:ext cx="2857500" cy="358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6705600" y="561703"/>
            <a:ext cx="5024846" cy="4140926"/>
          </a:xfrm>
          <a:prstGeom prst="cloudCallout">
            <a:avLst>
              <a:gd name="adj1" fmla="val -76671"/>
              <a:gd name="adj2" fmla="val 18639"/>
            </a:avLst>
          </a:prstGeom>
          <a:solidFill>
            <a:srgbClr val="009900"/>
          </a:soli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4000" b="1" dirty="0" smtClean="0">
              <a:solidFill>
                <a:schemeClr val="bg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THỰC 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HÀNH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5118" y="-8719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1486640" y="3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1524000" y="3"/>
            <a:ext cx="1143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1524000" y="3"/>
            <a:ext cx="8382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2874965" y="228600"/>
            <a:ext cx="6497637" cy="990600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 algn="ctr">
              <a:buClr>
                <a:srgbClr val="FF0080"/>
              </a:buClr>
              <a:buNone/>
              <a:defRPr/>
            </a:pPr>
            <a:endParaRPr lang="en-US" sz="2000" b="1" i="1" kern="0" dirty="0">
              <a:solidFill>
                <a:srgbClr val="CCCCCC">
                  <a:lumMod val="1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1419256"/>
            <a:ext cx="419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PHÂN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T</a:t>
            </a:r>
          </a:p>
          <a:p>
            <a:pPr algn="ctr"/>
            <a:r>
              <a:rPr lang="en-US" sz="1600" b="1"/>
              <a:t>Í</a:t>
            </a:r>
          </a:p>
          <a:p>
            <a:pPr algn="ctr"/>
            <a:r>
              <a:rPr lang="en-US" sz="1600" b="1"/>
              <a:t>CH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ĐÁNH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G</a:t>
            </a:r>
          </a:p>
          <a:p>
            <a:pPr algn="ctr"/>
            <a:r>
              <a:rPr lang="en-US" sz="1600" b="1"/>
              <a:t>I</a:t>
            </a:r>
          </a:p>
          <a:p>
            <a:pPr algn="ctr"/>
            <a:r>
              <a:rPr lang="en-US" sz="1600" b="1"/>
              <a:t>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0073" y="1419255"/>
            <a:ext cx="370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4. </a:t>
            </a:r>
            <a:r>
              <a:rPr lang="vi-VN" sz="2000" b="1" u="sng">
                <a:solidFill>
                  <a:srgbClr val="C00000"/>
                </a:solidFill>
              </a:rPr>
              <a:t>T</a:t>
            </a:r>
            <a:r>
              <a:rPr lang="en-US" sz="2000" b="1" u="sng">
                <a:solidFill>
                  <a:srgbClr val="C00000"/>
                </a:solidFill>
              </a:rPr>
              <a:t>rưng bày sản phẩm và chia sẽ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3115" y="2112864"/>
            <a:ext cx="3853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Nêu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nhận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của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em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về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4849" y="306591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4C4C4C"/>
                </a:solidFill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7614" y="381225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4C4C4C"/>
                </a:solidFill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7447" y="2684482"/>
            <a:ext cx="41101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b="1" i="1" dirty="0" smtClean="0">
              <a:solidFill>
                <a:srgbClr val="4C4C4C"/>
              </a:solidFill>
            </a:endParaRPr>
          </a:p>
          <a:p>
            <a:r>
              <a:rPr lang="vi-VN" sz="2000" b="1" i="1" dirty="0" smtClean="0">
                <a:solidFill>
                  <a:srgbClr val="4C4C4C"/>
                </a:solidFill>
              </a:rPr>
              <a:t>Em vẽ cây gì? Em vẽ màu như thế nào cho vẽ của mình?</a:t>
            </a:r>
          </a:p>
          <a:p>
            <a:r>
              <a:rPr lang="vi-VN" sz="2000" b="1" i="1" dirty="0">
                <a:solidFill>
                  <a:srgbClr val="4C4C4C"/>
                </a:solidFill>
              </a:rPr>
              <a:t> </a:t>
            </a:r>
            <a:r>
              <a:rPr lang="vi-VN" sz="2000" b="1" i="1" dirty="0" smtClean="0">
                <a:solidFill>
                  <a:srgbClr val="4C4C4C"/>
                </a:solidFill>
              </a:rPr>
              <a:t>Em thích bài vẽ nào? Vì sao?</a:t>
            </a:r>
            <a:endParaRPr lang="en-US" sz="2000" b="1" i="1" dirty="0">
              <a:solidFill>
                <a:srgbClr val="4C4C4C"/>
              </a:solidFill>
            </a:endParaRPr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874964" y="4343400"/>
            <a:ext cx="6650036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rtl="0">
              <a:buNone/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TRÌNH 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BÀY SẢN PHẨM</a:t>
            </a:r>
          </a:p>
        </p:txBody>
      </p:sp>
    </p:spTree>
    <p:extLst>
      <p:ext uri="{BB962C8B-B14F-4D97-AF65-F5344CB8AC3E}">
        <p14:creationId xmlns:p14="http://schemas.microsoft.com/office/powerpoint/2010/main" val="113256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19794" y="-37450"/>
            <a:ext cx="14171271" cy="717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5" descr="card5"/>
          <p:cNvPicPr>
            <a:picLocks noChangeAspect="1" noChangeArrowheads="1"/>
          </p:cNvPicPr>
          <p:nvPr/>
        </p:nvPicPr>
        <p:blipFill>
          <a:blip r:embed="rId4"/>
          <a:srcRect l="82158"/>
          <a:stretch>
            <a:fillRect/>
          </a:stretch>
        </p:blipFill>
        <p:spPr bwMode="auto">
          <a:xfrm>
            <a:off x="1524000" y="-28575"/>
            <a:ext cx="16383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6" descr="card4"/>
          <p:cNvPicPr>
            <a:picLocks noChangeAspect="1" noChangeArrowheads="1"/>
          </p:cNvPicPr>
          <p:nvPr/>
        </p:nvPicPr>
        <p:blipFill>
          <a:blip r:embed="rId5"/>
          <a:srcRect l="82158"/>
          <a:stretch>
            <a:fillRect/>
          </a:stretch>
        </p:blipFill>
        <p:spPr bwMode="auto">
          <a:xfrm>
            <a:off x="1524000" y="3"/>
            <a:ext cx="16383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7" descr="card2"/>
          <p:cNvPicPr>
            <a:picLocks noChangeAspect="1" noChangeArrowheads="1"/>
          </p:cNvPicPr>
          <p:nvPr/>
        </p:nvPicPr>
        <p:blipFill>
          <a:blip r:embed="rId6"/>
          <a:srcRect l="82988" r="6224"/>
          <a:stretch>
            <a:fillRect/>
          </a:stretch>
        </p:blipFill>
        <p:spPr bwMode="auto">
          <a:xfrm>
            <a:off x="1524000" y="3"/>
            <a:ext cx="990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8" descr="card1"/>
          <p:cNvPicPr>
            <a:picLocks noChangeAspect="1" noChangeArrowheads="1"/>
          </p:cNvPicPr>
          <p:nvPr/>
        </p:nvPicPr>
        <p:blipFill>
          <a:blip r:embed="rId7"/>
          <a:srcRect l="83818" r="8714"/>
          <a:stretch>
            <a:fillRect/>
          </a:stretch>
        </p:blipFill>
        <p:spPr bwMode="auto">
          <a:xfrm>
            <a:off x="1524000" y="3"/>
            <a:ext cx="685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40"/>
          <p:cNvSpPr>
            <a:spLocks noChangeArrowheads="1"/>
          </p:cNvSpPr>
          <p:nvPr/>
        </p:nvSpPr>
        <p:spPr bwMode="auto">
          <a:xfrm>
            <a:off x="2279652" y="1268416"/>
            <a:ext cx="820896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874965" y="228600"/>
            <a:ext cx="6497637" cy="990600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 algn="ctr">
              <a:buClr>
                <a:srgbClr val="FF0080"/>
              </a:buClr>
              <a:buNone/>
              <a:defRPr/>
            </a:pPr>
            <a:endParaRPr lang="en-US" sz="2000" b="1" i="1" kern="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1" y="1268416"/>
            <a:ext cx="31545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V</a:t>
            </a:r>
          </a:p>
          <a:p>
            <a:r>
              <a:rPr lang="en-US" sz="1600" b="1"/>
              <a:t>Ậ</a:t>
            </a:r>
          </a:p>
          <a:p>
            <a:r>
              <a:rPr lang="en-US" sz="1600" b="1"/>
              <a:t>N</a:t>
            </a:r>
          </a:p>
          <a:p>
            <a:endParaRPr lang="en-US" sz="1600" b="1"/>
          </a:p>
          <a:p>
            <a:r>
              <a:rPr lang="en-US" sz="1600" b="1"/>
              <a:t>D</a:t>
            </a:r>
          </a:p>
          <a:p>
            <a:r>
              <a:rPr lang="en-US" sz="1600" b="1"/>
              <a:t>Ụ</a:t>
            </a:r>
          </a:p>
          <a:p>
            <a:r>
              <a:rPr lang="en-US" sz="1600" b="1"/>
              <a:t>N</a:t>
            </a:r>
          </a:p>
          <a:p>
            <a:r>
              <a:rPr lang="en-US" sz="1600" b="1"/>
              <a:t>G</a:t>
            </a:r>
          </a:p>
          <a:p>
            <a:endParaRPr lang="en-US" sz="1600" b="1"/>
          </a:p>
          <a:p>
            <a:r>
              <a:rPr lang="en-US" sz="1600" b="1"/>
              <a:t>P</a:t>
            </a:r>
          </a:p>
          <a:p>
            <a:r>
              <a:rPr lang="en-US" sz="1600" b="1"/>
              <a:t>H</a:t>
            </a:r>
          </a:p>
          <a:p>
            <a:r>
              <a:rPr lang="en-US" sz="1600" b="1"/>
              <a:t>Á</a:t>
            </a:r>
          </a:p>
          <a:p>
            <a:r>
              <a:rPr lang="en-US" sz="1600" b="1"/>
              <a:t>T</a:t>
            </a:r>
          </a:p>
          <a:p>
            <a:endParaRPr lang="en-US" sz="1600" b="1"/>
          </a:p>
          <a:p>
            <a:r>
              <a:rPr lang="en-US" sz="1600" b="1"/>
              <a:t>T</a:t>
            </a:r>
          </a:p>
          <a:p>
            <a:r>
              <a:rPr lang="en-US" sz="1600" b="1"/>
              <a:t>R</a:t>
            </a:r>
          </a:p>
          <a:p>
            <a:r>
              <a:rPr lang="en-US" sz="1600" b="1"/>
              <a:t>I</a:t>
            </a:r>
          </a:p>
          <a:p>
            <a:r>
              <a:rPr lang="en-US" sz="1600" b="1"/>
              <a:t>Ể</a:t>
            </a:r>
          </a:p>
          <a:p>
            <a:r>
              <a:rPr lang="en-US" sz="1600" b="1"/>
              <a:t>N</a:t>
            </a:r>
          </a:p>
        </p:txBody>
      </p:sp>
      <p:cxnSp>
        <p:nvCxnSpPr>
          <p:cNvPr id="13" name="Đường kết nối Thẳng 15"/>
          <p:cNvCxnSpPr/>
          <p:nvPr/>
        </p:nvCxnSpPr>
        <p:spPr>
          <a:xfrm>
            <a:off x="6341278" y="3650734"/>
            <a:ext cx="0" cy="814493"/>
          </a:xfrm>
          <a:prstGeom prst="line">
            <a:avLst/>
          </a:prstGeom>
          <a:noFill/>
          <a:ln w="28575" cap="flat" cmpd="sng" algn="ctr">
            <a:solidFill>
              <a:srgbClr val="FDA023">
                <a:shade val="95000"/>
                <a:satMod val="105000"/>
              </a:srgbClr>
            </a:solidFill>
            <a:prstDash val="sysDot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0" y="979491"/>
            <a:ext cx="9487219" cy="54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1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199</Words>
  <Application>Microsoft Office PowerPoint</Application>
  <PresentationFormat>Widescreen</PresentationFormat>
  <Paragraphs>64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.VnTime</vt:lpstr>
      <vt:lpstr>.VnTimeH</vt:lpstr>
      <vt:lpstr>Arial</vt:lpstr>
      <vt:lpstr>Ariston</vt:lpstr>
      <vt:lpstr>Calibri</vt:lpstr>
      <vt:lpstr>Calibri Light</vt:lpstr>
      <vt:lpstr>Comic Sans MS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PC_TLC</cp:lastModifiedBy>
  <cp:revision>22</cp:revision>
  <dcterms:created xsi:type="dcterms:W3CDTF">2021-03-16T13:32:20Z</dcterms:created>
  <dcterms:modified xsi:type="dcterms:W3CDTF">2024-03-28T08:06:59Z</dcterms:modified>
</cp:coreProperties>
</file>