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6" r:id="rId5"/>
    <p:sldId id="258" r:id="rId6"/>
    <p:sldId id="262" r:id="rId7"/>
    <p:sldId id="264" r:id="rId8"/>
    <p:sldId id="263" r:id="rId9"/>
    <p:sldId id="267" r:id="rId10"/>
    <p:sldId id="257" r:id="rId11"/>
    <p:sldId id="269" r:id="rId12"/>
    <p:sldId id="270" r:id="rId13"/>
    <p:sldId id="268" r:id="rId14"/>
    <p:sldId id="11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49A0-19EE-4A82-AC57-39D8B0DC8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6158D6-AF20-4A4C-AFD1-28E69748F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95CBF-112C-451F-A636-9759C7CF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23B4-11BC-4038-B6FB-49C6BD36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74122-FB3C-4481-810F-3AAAE8F2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7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46E6A-37B8-4521-9B2E-84B2FF4A4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BC86C-D367-4828-972C-ABD6ADA49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E2967-F19F-4615-89DF-33FAF95BF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96771-8084-4167-A1DA-818EAA3B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8B1C0-C36D-49EE-85F7-34207C98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191E95-ACE8-4AF7-8F54-E1FA8BC26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7B82C-26AA-4117-B449-5DABD8A89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A3DA5-72F0-4A16-ABA0-5C6948B3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7FE1F-5958-4253-840F-78010310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CBE4B-F317-46D0-892F-C571CE3A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37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75E68D-AE7C-42E2-8F37-CF8FE9E1DE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8618" y="695095"/>
            <a:ext cx="4374924" cy="5230302"/>
          </a:xfrm>
          <a:custGeom>
            <a:avLst/>
            <a:gdLst>
              <a:gd name="connsiteX0" fmla="*/ 1590463 w 4374924"/>
              <a:gd name="connsiteY0" fmla="*/ 4763958 h 5230302"/>
              <a:gd name="connsiteX1" fmla="*/ 1592740 w 4374924"/>
              <a:gd name="connsiteY1" fmla="*/ 4770790 h 5230302"/>
              <a:gd name="connsiteX2" fmla="*/ 1597750 w 4374924"/>
              <a:gd name="connsiteY2" fmla="*/ 4774888 h 5230302"/>
              <a:gd name="connsiteX3" fmla="*/ 1605036 w 4374924"/>
              <a:gd name="connsiteY3" fmla="*/ 4767602 h 5230302"/>
              <a:gd name="connsiteX4" fmla="*/ 1605036 w 4374924"/>
              <a:gd name="connsiteY4" fmla="*/ 4734812 h 5230302"/>
              <a:gd name="connsiteX5" fmla="*/ 1605947 w 4374924"/>
              <a:gd name="connsiteY5" fmla="*/ 4741643 h 5230302"/>
              <a:gd name="connsiteX6" fmla="*/ 1612323 w 4374924"/>
              <a:gd name="connsiteY6" fmla="*/ 4745742 h 5230302"/>
              <a:gd name="connsiteX7" fmla="*/ 1615966 w 4374924"/>
              <a:gd name="connsiteY7" fmla="*/ 4745742 h 5230302"/>
              <a:gd name="connsiteX8" fmla="*/ 1605036 w 4374924"/>
              <a:gd name="connsiteY8" fmla="*/ 4734812 h 5230302"/>
              <a:gd name="connsiteX9" fmla="*/ 2090051 w 4374924"/>
              <a:gd name="connsiteY9" fmla="*/ 4690638 h 5230302"/>
              <a:gd name="connsiteX10" fmla="*/ 2089597 w 4374924"/>
              <a:gd name="connsiteY10" fmla="*/ 4691092 h 5230302"/>
              <a:gd name="connsiteX11" fmla="*/ 2066371 w 4374924"/>
              <a:gd name="connsiteY11" fmla="*/ 4712952 h 5230302"/>
              <a:gd name="connsiteX12" fmla="*/ 2067506 w 4374924"/>
              <a:gd name="connsiteY12" fmla="*/ 4727219 h 5230302"/>
              <a:gd name="connsiteX13" fmla="*/ 2071914 w 4374924"/>
              <a:gd name="connsiteY13" fmla="*/ 4717844 h 5230302"/>
              <a:gd name="connsiteX14" fmla="*/ 1925648 w 4374924"/>
              <a:gd name="connsiteY14" fmla="*/ 4683805 h 5230302"/>
              <a:gd name="connsiteX15" fmla="*/ 1926103 w 4374924"/>
              <a:gd name="connsiteY15" fmla="*/ 4690637 h 5230302"/>
              <a:gd name="connsiteX16" fmla="*/ 1929291 w 4374924"/>
              <a:gd name="connsiteY16" fmla="*/ 4694735 h 5230302"/>
              <a:gd name="connsiteX17" fmla="*/ 1940221 w 4374924"/>
              <a:gd name="connsiteY17" fmla="*/ 4691092 h 5230302"/>
              <a:gd name="connsiteX18" fmla="*/ 2202540 w 4374924"/>
              <a:gd name="connsiteY18" fmla="*/ 4669232 h 5230302"/>
              <a:gd name="connsiteX19" fmla="*/ 2217113 w 4374924"/>
              <a:gd name="connsiteY19" fmla="*/ 4694735 h 5230302"/>
              <a:gd name="connsiteX20" fmla="*/ 2213470 w 4374924"/>
              <a:gd name="connsiteY20" fmla="*/ 4723882 h 5230302"/>
              <a:gd name="connsiteX21" fmla="*/ 2199352 w 4374924"/>
              <a:gd name="connsiteY21" fmla="*/ 4736634 h 5230302"/>
              <a:gd name="connsiteX22" fmla="*/ 2177037 w 4374924"/>
              <a:gd name="connsiteY22" fmla="*/ 4749385 h 5230302"/>
              <a:gd name="connsiteX23" fmla="*/ 2189788 w 4374924"/>
              <a:gd name="connsiteY23" fmla="*/ 4709308 h 5230302"/>
              <a:gd name="connsiteX24" fmla="*/ 2202540 w 4374924"/>
              <a:gd name="connsiteY24" fmla="*/ 4669232 h 5230302"/>
              <a:gd name="connsiteX25" fmla="*/ 2243605 w 4374924"/>
              <a:gd name="connsiteY25" fmla="*/ 4591466 h 5230302"/>
              <a:gd name="connsiteX26" fmla="*/ 2245882 w 4374924"/>
              <a:gd name="connsiteY26" fmla="*/ 4598298 h 5230302"/>
              <a:gd name="connsiteX27" fmla="*/ 2250892 w 4374924"/>
              <a:gd name="connsiteY27" fmla="*/ 4602396 h 5230302"/>
              <a:gd name="connsiteX28" fmla="*/ 2258178 w 4374924"/>
              <a:gd name="connsiteY28" fmla="*/ 4595110 h 5230302"/>
              <a:gd name="connsiteX29" fmla="*/ 2002157 w 4374924"/>
              <a:gd name="connsiteY29" fmla="*/ 4578149 h 5230302"/>
              <a:gd name="connsiteX30" fmla="*/ 2003068 w 4374924"/>
              <a:gd name="connsiteY30" fmla="*/ 4584980 h 5230302"/>
              <a:gd name="connsiteX31" fmla="*/ 2009444 w 4374924"/>
              <a:gd name="connsiteY31" fmla="*/ 4589079 h 5230302"/>
              <a:gd name="connsiteX32" fmla="*/ 2016731 w 4374924"/>
              <a:gd name="connsiteY32" fmla="*/ 4589079 h 5230302"/>
              <a:gd name="connsiteX33" fmla="*/ 2012177 w 4374924"/>
              <a:gd name="connsiteY33" fmla="*/ 4580882 h 5230302"/>
              <a:gd name="connsiteX34" fmla="*/ 2002157 w 4374924"/>
              <a:gd name="connsiteY34" fmla="*/ 4578149 h 5230302"/>
              <a:gd name="connsiteX35" fmla="*/ 2258178 w 4374924"/>
              <a:gd name="connsiteY35" fmla="*/ 4562320 h 5230302"/>
              <a:gd name="connsiteX36" fmla="*/ 2259089 w 4374924"/>
              <a:gd name="connsiteY36" fmla="*/ 4569151 h 5230302"/>
              <a:gd name="connsiteX37" fmla="*/ 2265465 w 4374924"/>
              <a:gd name="connsiteY37" fmla="*/ 4573250 h 5230302"/>
              <a:gd name="connsiteX38" fmla="*/ 2269108 w 4374924"/>
              <a:gd name="connsiteY38" fmla="*/ 4573250 h 5230302"/>
              <a:gd name="connsiteX39" fmla="*/ 2258178 w 4374924"/>
              <a:gd name="connsiteY39" fmla="*/ 4562320 h 5230302"/>
              <a:gd name="connsiteX40" fmla="*/ 2578790 w 4374924"/>
              <a:gd name="connsiteY40" fmla="*/ 4511313 h 5230302"/>
              <a:gd name="connsiteX41" fmla="*/ 2579245 w 4374924"/>
              <a:gd name="connsiteY41" fmla="*/ 4518145 h 5230302"/>
              <a:gd name="connsiteX42" fmla="*/ 2582433 w 4374924"/>
              <a:gd name="connsiteY42" fmla="*/ 4522243 h 5230302"/>
              <a:gd name="connsiteX43" fmla="*/ 2593363 w 4374924"/>
              <a:gd name="connsiteY43" fmla="*/ 4518600 h 5230302"/>
              <a:gd name="connsiteX44" fmla="*/ 2855682 w 4374924"/>
              <a:gd name="connsiteY44" fmla="*/ 4496740 h 5230302"/>
              <a:gd name="connsiteX45" fmla="*/ 2870255 w 4374924"/>
              <a:gd name="connsiteY45" fmla="*/ 4522243 h 5230302"/>
              <a:gd name="connsiteX46" fmla="*/ 2866612 w 4374924"/>
              <a:gd name="connsiteY46" fmla="*/ 4551390 h 5230302"/>
              <a:gd name="connsiteX47" fmla="*/ 2852494 w 4374924"/>
              <a:gd name="connsiteY47" fmla="*/ 4564142 h 5230302"/>
              <a:gd name="connsiteX48" fmla="*/ 2830179 w 4374924"/>
              <a:gd name="connsiteY48" fmla="*/ 4576893 h 5230302"/>
              <a:gd name="connsiteX49" fmla="*/ 2842930 w 4374924"/>
              <a:gd name="connsiteY49" fmla="*/ 4536816 h 5230302"/>
              <a:gd name="connsiteX50" fmla="*/ 2855682 w 4374924"/>
              <a:gd name="connsiteY50" fmla="*/ 4496740 h 5230302"/>
              <a:gd name="connsiteX51" fmla="*/ 284178 w 4374924"/>
              <a:gd name="connsiteY51" fmla="*/ 4418975 h 5230302"/>
              <a:gd name="connsiteX52" fmla="*/ 286455 w 4374924"/>
              <a:gd name="connsiteY52" fmla="*/ 4425807 h 5230302"/>
              <a:gd name="connsiteX53" fmla="*/ 291465 w 4374924"/>
              <a:gd name="connsiteY53" fmla="*/ 4429905 h 5230302"/>
              <a:gd name="connsiteX54" fmla="*/ 298751 w 4374924"/>
              <a:gd name="connsiteY54" fmla="*/ 4422619 h 5230302"/>
              <a:gd name="connsiteX55" fmla="*/ 1860068 w 4374924"/>
              <a:gd name="connsiteY55" fmla="*/ 4414200 h 5230302"/>
              <a:gd name="connsiteX56" fmla="*/ 1860068 w 4374924"/>
              <a:gd name="connsiteY56" fmla="*/ 4432417 h 5230302"/>
              <a:gd name="connsiteX57" fmla="*/ 1864622 w 4374924"/>
              <a:gd name="connsiteY57" fmla="*/ 4441980 h 5230302"/>
              <a:gd name="connsiteX58" fmla="*/ 1874641 w 4374924"/>
              <a:gd name="connsiteY58" fmla="*/ 4443347 h 5230302"/>
              <a:gd name="connsiteX59" fmla="*/ 2655299 w 4374924"/>
              <a:gd name="connsiteY59" fmla="*/ 4405657 h 5230302"/>
              <a:gd name="connsiteX60" fmla="*/ 2656210 w 4374924"/>
              <a:gd name="connsiteY60" fmla="*/ 4412488 h 5230302"/>
              <a:gd name="connsiteX61" fmla="*/ 2662586 w 4374924"/>
              <a:gd name="connsiteY61" fmla="*/ 4416587 h 5230302"/>
              <a:gd name="connsiteX62" fmla="*/ 2669873 w 4374924"/>
              <a:gd name="connsiteY62" fmla="*/ 4416587 h 5230302"/>
              <a:gd name="connsiteX63" fmla="*/ 2665319 w 4374924"/>
              <a:gd name="connsiteY63" fmla="*/ 4408390 h 5230302"/>
              <a:gd name="connsiteX64" fmla="*/ 2655299 w 4374924"/>
              <a:gd name="connsiteY64" fmla="*/ 4405657 h 5230302"/>
              <a:gd name="connsiteX65" fmla="*/ 298751 w 4374924"/>
              <a:gd name="connsiteY65" fmla="*/ 4389829 h 5230302"/>
              <a:gd name="connsiteX66" fmla="*/ 299662 w 4374924"/>
              <a:gd name="connsiteY66" fmla="*/ 4396660 h 5230302"/>
              <a:gd name="connsiteX67" fmla="*/ 306038 w 4374924"/>
              <a:gd name="connsiteY67" fmla="*/ 4400759 h 5230302"/>
              <a:gd name="connsiteX68" fmla="*/ 309681 w 4374924"/>
              <a:gd name="connsiteY68" fmla="*/ 4400759 h 5230302"/>
              <a:gd name="connsiteX69" fmla="*/ 298751 w 4374924"/>
              <a:gd name="connsiteY69" fmla="*/ 4389829 h 5230302"/>
              <a:gd name="connsiteX70" fmla="*/ 2122387 w 4374924"/>
              <a:gd name="connsiteY70" fmla="*/ 4388697 h 5230302"/>
              <a:gd name="connsiteX71" fmla="*/ 2097795 w 4374924"/>
              <a:gd name="connsiteY71" fmla="*/ 4400538 h 5230302"/>
              <a:gd name="connsiteX72" fmla="*/ 2089597 w 4374924"/>
              <a:gd name="connsiteY72" fmla="*/ 4428773 h 5230302"/>
              <a:gd name="connsiteX73" fmla="*/ 2089597 w 4374924"/>
              <a:gd name="connsiteY73" fmla="*/ 4432417 h 5230302"/>
              <a:gd name="connsiteX74" fmla="*/ 2080489 w 4374924"/>
              <a:gd name="connsiteY74" fmla="*/ 4432872 h 5230302"/>
              <a:gd name="connsiteX75" fmla="*/ 2071380 w 4374924"/>
              <a:gd name="connsiteY75" fmla="*/ 4436060 h 5230302"/>
              <a:gd name="connsiteX76" fmla="*/ 2086409 w 4374924"/>
              <a:gd name="connsiteY76" fmla="*/ 4441069 h 5230302"/>
              <a:gd name="connsiteX77" fmla="*/ 2104170 w 4374924"/>
              <a:gd name="connsiteY77" fmla="*/ 4443347 h 5230302"/>
              <a:gd name="connsiteX78" fmla="*/ 2126030 w 4374924"/>
              <a:gd name="connsiteY78" fmla="*/ 4425130 h 5230302"/>
              <a:gd name="connsiteX79" fmla="*/ 2114645 w 4374924"/>
              <a:gd name="connsiteY79" fmla="*/ 4416933 h 5230302"/>
              <a:gd name="connsiteX80" fmla="*/ 2111457 w 4374924"/>
              <a:gd name="connsiteY80" fmla="*/ 4403270 h 5230302"/>
              <a:gd name="connsiteX81" fmla="*/ 1896502 w 4374924"/>
              <a:gd name="connsiteY81" fmla="*/ 4374124 h 5230302"/>
              <a:gd name="connsiteX82" fmla="*/ 1892858 w 4374924"/>
              <a:gd name="connsiteY82" fmla="*/ 4375945 h 5230302"/>
              <a:gd name="connsiteX83" fmla="*/ 1889215 w 4374924"/>
              <a:gd name="connsiteY83" fmla="*/ 4377767 h 5230302"/>
              <a:gd name="connsiteX84" fmla="*/ 1891492 w 4374924"/>
              <a:gd name="connsiteY84" fmla="*/ 4386420 h 5230302"/>
              <a:gd name="connsiteX85" fmla="*/ 1896502 w 4374924"/>
              <a:gd name="connsiteY85" fmla="*/ 4392340 h 5230302"/>
              <a:gd name="connsiteX86" fmla="*/ 1902877 w 4374924"/>
              <a:gd name="connsiteY86" fmla="*/ 4388242 h 5230302"/>
              <a:gd name="connsiteX87" fmla="*/ 1903788 w 4374924"/>
              <a:gd name="connsiteY87" fmla="*/ 4381410 h 5230302"/>
              <a:gd name="connsiteX88" fmla="*/ 1896502 w 4374924"/>
              <a:gd name="connsiteY88" fmla="*/ 4374124 h 5230302"/>
              <a:gd name="connsiteX89" fmla="*/ 619363 w 4374924"/>
              <a:gd name="connsiteY89" fmla="*/ 4338822 h 5230302"/>
              <a:gd name="connsiteX90" fmla="*/ 619818 w 4374924"/>
              <a:gd name="connsiteY90" fmla="*/ 4345654 h 5230302"/>
              <a:gd name="connsiteX91" fmla="*/ 623006 w 4374924"/>
              <a:gd name="connsiteY91" fmla="*/ 4349752 h 5230302"/>
              <a:gd name="connsiteX92" fmla="*/ 633936 w 4374924"/>
              <a:gd name="connsiteY92" fmla="*/ 4346109 h 5230302"/>
              <a:gd name="connsiteX93" fmla="*/ 896255 w 4374924"/>
              <a:gd name="connsiteY93" fmla="*/ 4324249 h 5230302"/>
              <a:gd name="connsiteX94" fmla="*/ 910828 w 4374924"/>
              <a:gd name="connsiteY94" fmla="*/ 4349752 h 5230302"/>
              <a:gd name="connsiteX95" fmla="*/ 907185 w 4374924"/>
              <a:gd name="connsiteY95" fmla="*/ 4378899 h 5230302"/>
              <a:gd name="connsiteX96" fmla="*/ 893067 w 4374924"/>
              <a:gd name="connsiteY96" fmla="*/ 4391651 h 5230302"/>
              <a:gd name="connsiteX97" fmla="*/ 870752 w 4374924"/>
              <a:gd name="connsiteY97" fmla="*/ 4404402 h 5230302"/>
              <a:gd name="connsiteX98" fmla="*/ 883503 w 4374924"/>
              <a:gd name="connsiteY98" fmla="*/ 4364325 h 5230302"/>
              <a:gd name="connsiteX99" fmla="*/ 896255 w 4374924"/>
              <a:gd name="connsiteY99" fmla="*/ 4324249 h 5230302"/>
              <a:gd name="connsiteX100" fmla="*/ 2892115 w 4374924"/>
              <a:gd name="connsiteY100" fmla="*/ 4285428 h 5230302"/>
              <a:gd name="connsiteX101" fmla="*/ 2894392 w 4374924"/>
              <a:gd name="connsiteY101" fmla="*/ 4294081 h 5230302"/>
              <a:gd name="connsiteX102" fmla="*/ 2899402 w 4374924"/>
              <a:gd name="connsiteY102" fmla="*/ 4300001 h 5230302"/>
              <a:gd name="connsiteX103" fmla="*/ 2905777 w 4374924"/>
              <a:gd name="connsiteY103" fmla="*/ 4295903 h 5230302"/>
              <a:gd name="connsiteX104" fmla="*/ 2906688 w 4374924"/>
              <a:gd name="connsiteY104" fmla="*/ 4289071 h 5230302"/>
              <a:gd name="connsiteX105" fmla="*/ 2169750 w 4374924"/>
              <a:gd name="connsiteY105" fmla="*/ 4275754 h 5230302"/>
              <a:gd name="connsiteX106" fmla="*/ 2163374 w 4374924"/>
              <a:gd name="connsiteY106" fmla="*/ 4283496 h 5230302"/>
              <a:gd name="connsiteX107" fmla="*/ 2162463 w 4374924"/>
              <a:gd name="connsiteY107" fmla="*/ 4293971 h 5230302"/>
              <a:gd name="connsiteX108" fmla="*/ 2155177 w 4374924"/>
              <a:gd name="connsiteY108" fmla="*/ 4318108 h 5230302"/>
              <a:gd name="connsiteX109" fmla="*/ 2136960 w 4374924"/>
              <a:gd name="connsiteY109" fmla="*/ 4334047 h 5230302"/>
              <a:gd name="connsiteX110" fmla="*/ 2131495 w 4374924"/>
              <a:gd name="connsiteY110" fmla="*/ 4359550 h 5230302"/>
              <a:gd name="connsiteX111" fmla="*/ 2126030 w 4374924"/>
              <a:gd name="connsiteY111" fmla="*/ 4385054 h 5230302"/>
              <a:gd name="connsiteX112" fmla="*/ 2154266 w 4374924"/>
              <a:gd name="connsiteY112" fmla="*/ 4344522 h 5230302"/>
              <a:gd name="connsiteX113" fmla="*/ 2177037 w 4374924"/>
              <a:gd name="connsiteY113" fmla="*/ 4301257 h 5230302"/>
              <a:gd name="connsiteX114" fmla="*/ 2174759 w 4374924"/>
              <a:gd name="connsiteY114" fmla="*/ 4287140 h 5230302"/>
              <a:gd name="connsiteX115" fmla="*/ 2169750 w 4374924"/>
              <a:gd name="connsiteY115" fmla="*/ 4275754 h 5230302"/>
              <a:gd name="connsiteX116" fmla="*/ 1940221 w 4374924"/>
              <a:gd name="connsiteY116" fmla="*/ 4242964 h 5230302"/>
              <a:gd name="connsiteX117" fmla="*/ 1925648 w 4374924"/>
              <a:gd name="connsiteY117" fmla="*/ 4286684 h 5230302"/>
              <a:gd name="connsiteX118" fmla="*/ 1918361 w 4374924"/>
              <a:gd name="connsiteY118" fmla="*/ 4287140 h 5230302"/>
              <a:gd name="connsiteX119" fmla="*/ 1911075 w 4374924"/>
              <a:gd name="connsiteY119" fmla="*/ 4290327 h 5230302"/>
              <a:gd name="connsiteX120" fmla="*/ 1922915 w 4374924"/>
              <a:gd name="connsiteY120" fmla="*/ 4302624 h 5230302"/>
              <a:gd name="connsiteX121" fmla="*/ 1940221 w 4374924"/>
              <a:gd name="connsiteY121" fmla="*/ 4312187 h 5230302"/>
              <a:gd name="connsiteX122" fmla="*/ 1965724 w 4374924"/>
              <a:gd name="connsiteY122" fmla="*/ 4275754 h 5230302"/>
              <a:gd name="connsiteX123" fmla="*/ 2513210 w 4374924"/>
              <a:gd name="connsiteY123" fmla="*/ 4241708 h 5230302"/>
              <a:gd name="connsiteX124" fmla="*/ 2513210 w 4374924"/>
              <a:gd name="connsiteY124" fmla="*/ 4259925 h 5230302"/>
              <a:gd name="connsiteX125" fmla="*/ 2517764 w 4374924"/>
              <a:gd name="connsiteY125" fmla="*/ 4269488 h 5230302"/>
              <a:gd name="connsiteX126" fmla="*/ 2527783 w 4374924"/>
              <a:gd name="connsiteY126" fmla="*/ 4270855 h 5230302"/>
              <a:gd name="connsiteX127" fmla="*/ 695872 w 4374924"/>
              <a:gd name="connsiteY127" fmla="*/ 4233166 h 5230302"/>
              <a:gd name="connsiteX128" fmla="*/ 696783 w 4374924"/>
              <a:gd name="connsiteY128" fmla="*/ 4239997 h 5230302"/>
              <a:gd name="connsiteX129" fmla="*/ 703159 w 4374924"/>
              <a:gd name="connsiteY129" fmla="*/ 4244096 h 5230302"/>
              <a:gd name="connsiteX130" fmla="*/ 710446 w 4374924"/>
              <a:gd name="connsiteY130" fmla="*/ 4244096 h 5230302"/>
              <a:gd name="connsiteX131" fmla="*/ 705892 w 4374924"/>
              <a:gd name="connsiteY131" fmla="*/ 4235899 h 5230302"/>
              <a:gd name="connsiteX132" fmla="*/ 695872 w 4374924"/>
              <a:gd name="connsiteY132" fmla="*/ 4233166 h 5230302"/>
              <a:gd name="connsiteX133" fmla="*/ 2775529 w 4374924"/>
              <a:gd name="connsiteY133" fmla="*/ 4216205 h 5230302"/>
              <a:gd name="connsiteX134" fmla="*/ 2750937 w 4374924"/>
              <a:gd name="connsiteY134" fmla="*/ 4228046 h 5230302"/>
              <a:gd name="connsiteX135" fmla="*/ 2742739 w 4374924"/>
              <a:gd name="connsiteY135" fmla="*/ 4256281 h 5230302"/>
              <a:gd name="connsiteX136" fmla="*/ 2742739 w 4374924"/>
              <a:gd name="connsiteY136" fmla="*/ 4259925 h 5230302"/>
              <a:gd name="connsiteX137" fmla="*/ 2733631 w 4374924"/>
              <a:gd name="connsiteY137" fmla="*/ 4260380 h 5230302"/>
              <a:gd name="connsiteX138" fmla="*/ 2724522 w 4374924"/>
              <a:gd name="connsiteY138" fmla="*/ 4263568 h 5230302"/>
              <a:gd name="connsiteX139" fmla="*/ 2739551 w 4374924"/>
              <a:gd name="connsiteY139" fmla="*/ 4268577 h 5230302"/>
              <a:gd name="connsiteX140" fmla="*/ 2757312 w 4374924"/>
              <a:gd name="connsiteY140" fmla="*/ 4270855 h 5230302"/>
              <a:gd name="connsiteX141" fmla="*/ 2779172 w 4374924"/>
              <a:gd name="connsiteY141" fmla="*/ 4252638 h 5230302"/>
              <a:gd name="connsiteX142" fmla="*/ 2767787 w 4374924"/>
              <a:gd name="connsiteY142" fmla="*/ 4244441 h 5230302"/>
              <a:gd name="connsiteX143" fmla="*/ 2764599 w 4374924"/>
              <a:gd name="connsiteY143" fmla="*/ 4230778 h 5230302"/>
              <a:gd name="connsiteX144" fmla="*/ 1151076 w 4374924"/>
              <a:gd name="connsiteY144" fmla="*/ 4205817 h 5230302"/>
              <a:gd name="connsiteX145" fmla="*/ 1153353 w 4374924"/>
              <a:gd name="connsiteY145" fmla="*/ 4212649 h 5230302"/>
              <a:gd name="connsiteX146" fmla="*/ 1158363 w 4374924"/>
              <a:gd name="connsiteY146" fmla="*/ 4216747 h 5230302"/>
              <a:gd name="connsiteX147" fmla="*/ 1165649 w 4374924"/>
              <a:gd name="connsiteY147" fmla="*/ 4209461 h 5230302"/>
              <a:gd name="connsiteX148" fmla="*/ 2549644 w 4374924"/>
              <a:gd name="connsiteY148" fmla="*/ 4201632 h 5230302"/>
              <a:gd name="connsiteX149" fmla="*/ 2546000 w 4374924"/>
              <a:gd name="connsiteY149" fmla="*/ 4203453 h 5230302"/>
              <a:gd name="connsiteX150" fmla="*/ 2542357 w 4374924"/>
              <a:gd name="connsiteY150" fmla="*/ 4205275 h 5230302"/>
              <a:gd name="connsiteX151" fmla="*/ 2544634 w 4374924"/>
              <a:gd name="connsiteY151" fmla="*/ 4213928 h 5230302"/>
              <a:gd name="connsiteX152" fmla="*/ 2549644 w 4374924"/>
              <a:gd name="connsiteY152" fmla="*/ 4219848 h 5230302"/>
              <a:gd name="connsiteX153" fmla="*/ 2556019 w 4374924"/>
              <a:gd name="connsiteY153" fmla="*/ 4215750 h 5230302"/>
              <a:gd name="connsiteX154" fmla="*/ 2556930 w 4374924"/>
              <a:gd name="connsiteY154" fmla="*/ 4208918 h 5230302"/>
              <a:gd name="connsiteX155" fmla="*/ 2549644 w 4374924"/>
              <a:gd name="connsiteY155" fmla="*/ 4201632 h 5230302"/>
              <a:gd name="connsiteX156" fmla="*/ 1165649 w 4374924"/>
              <a:gd name="connsiteY156" fmla="*/ 4176671 h 5230302"/>
              <a:gd name="connsiteX157" fmla="*/ 1166560 w 4374924"/>
              <a:gd name="connsiteY157" fmla="*/ 4183502 h 5230302"/>
              <a:gd name="connsiteX158" fmla="*/ 1172936 w 4374924"/>
              <a:gd name="connsiteY158" fmla="*/ 4187601 h 5230302"/>
              <a:gd name="connsiteX159" fmla="*/ 1176579 w 4374924"/>
              <a:gd name="connsiteY159" fmla="*/ 4187601 h 5230302"/>
              <a:gd name="connsiteX160" fmla="*/ 1165649 w 4374924"/>
              <a:gd name="connsiteY160" fmla="*/ 4176671 h 5230302"/>
              <a:gd name="connsiteX161" fmla="*/ 2975911 w 4374924"/>
              <a:gd name="connsiteY161" fmla="*/ 4165199 h 5230302"/>
              <a:gd name="connsiteX162" fmla="*/ 2955417 w 4374924"/>
              <a:gd name="connsiteY162" fmla="*/ 4183870 h 5230302"/>
              <a:gd name="connsiteX163" fmla="*/ 2954051 w 4374924"/>
              <a:gd name="connsiteY163" fmla="*/ 4216205 h 5230302"/>
              <a:gd name="connsiteX164" fmla="*/ 2936290 w 4374924"/>
              <a:gd name="connsiteY164" fmla="*/ 4218937 h 5230302"/>
              <a:gd name="connsiteX165" fmla="*/ 2921261 w 4374924"/>
              <a:gd name="connsiteY165" fmla="*/ 4227135 h 5230302"/>
              <a:gd name="connsiteX166" fmla="*/ 2928548 w 4374924"/>
              <a:gd name="connsiteY166" fmla="*/ 4259925 h 5230302"/>
              <a:gd name="connsiteX167" fmla="*/ 2939933 w 4374924"/>
              <a:gd name="connsiteY167" fmla="*/ 4231234 h 5230302"/>
              <a:gd name="connsiteX168" fmla="*/ 2964981 w 4374924"/>
              <a:gd name="connsiteY168" fmla="*/ 4216205 h 5230302"/>
              <a:gd name="connsiteX169" fmla="*/ 2970446 w 4374924"/>
              <a:gd name="connsiteY169" fmla="*/ 4190702 h 5230302"/>
              <a:gd name="connsiteX170" fmla="*/ 2975911 w 4374924"/>
              <a:gd name="connsiteY170" fmla="*/ 4165199 h 5230302"/>
              <a:gd name="connsiteX171" fmla="*/ 1486261 w 4374924"/>
              <a:gd name="connsiteY171" fmla="*/ 4125664 h 5230302"/>
              <a:gd name="connsiteX172" fmla="*/ 1486716 w 4374924"/>
              <a:gd name="connsiteY172" fmla="*/ 4132496 h 5230302"/>
              <a:gd name="connsiteX173" fmla="*/ 1489904 w 4374924"/>
              <a:gd name="connsiteY173" fmla="*/ 4136594 h 5230302"/>
              <a:gd name="connsiteX174" fmla="*/ 1500834 w 4374924"/>
              <a:gd name="connsiteY174" fmla="*/ 4132951 h 5230302"/>
              <a:gd name="connsiteX175" fmla="*/ 1991228 w 4374924"/>
              <a:gd name="connsiteY175" fmla="*/ 4115449 h 5230302"/>
              <a:gd name="connsiteX176" fmla="*/ 1951151 w 4374924"/>
              <a:gd name="connsiteY176" fmla="*/ 4206531 h 5230302"/>
              <a:gd name="connsiteX177" fmla="*/ 1961626 w 4374924"/>
              <a:gd name="connsiteY177" fmla="*/ 4224748 h 5230302"/>
              <a:gd name="connsiteX178" fmla="*/ 1980297 w 4374924"/>
              <a:gd name="connsiteY178" fmla="*/ 4232035 h 5230302"/>
              <a:gd name="connsiteX179" fmla="*/ 1995782 w 4374924"/>
              <a:gd name="connsiteY179" fmla="*/ 4181939 h 5230302"/>
              <a:gd name="connsiteX180" fmla="*/ 2016731 w 4374924"/>
              <a:gd name="connsiteY180" fmla="*/ 4137308 h 5230302"/>
              <a:gd name="connsiteX181" fmla="*/ 932688 w 4374924"/>
              <a:gd name="connsiteY181" fmla="*/ 4112937 h 5230302"/>
              <a:gd name="connsiteX182" fmla="*/ 934965 w 4374924"/>
              <a:gd name="connsiteY182" fmla="*/ 4121590 h 5230302"/>
              <a:gd name="connsiteX183" fmla="*/ 939975 w 4374924"/>
              <a:gd name="connsiteY183" fmla="*/ 4127510 h 5230302"/>
              <a:gd name="connsiteX184" fmla="*/ 946350 w 4374924"/>
              <a:gd name="connsiteY184" fmla="*/ 4123412 h 5230302"/>
              <a:gd name="connsiteX185" fmla="*/ 947261 w 4374924"/>
              <a:gd name="connsiteY185" fmla="*/ 4116580 h 5230302"/>
              <a:gd name="connsiteX186" fmla="*/ 2822892 w 4374924"/>
              <a:gd name="connsiteY186" fmla="*/ 4103262 h 5230302"/>
              <a:gd name="connsiteX187" fmla="*/ 2816516 w 4374924"/>
              <a:gd name="connsiteY187" fmla="*/ 4111004 h 5230302"/>
              <a:gd name="connsiteX188" fmla="*/ 2815605 w 4374924"/>
              <a:gd name="connsiteY188" fmla="*/ 4121479 h 5230302"/>
              <a:gd name="connsiteX189" fmla="*/ 2808319 w 4374924"/>
              <a:gd name="connsiteY189" fmla="*/ 4145616 h 5230302"/>
              <a:gd name="connsiteX190" fmla="*/ 2790102 w 4374924"/>
              <a:gd name="connsiteY190" fmla="*/ 4161555 h 5230302"/>
              <a:gd name="connsiteX191" fmla="*/ 2784637 w 4374924"/>
              <a:gd name="connsiteY191" fmla="*/ 4187058 h 5230302"/>
              <a:gd name="connsiteX192" fmla="*/ 2779172 w 4374924"/>
              <a:gd name="connsiteY192" fmla="*/ 4212562 h 5230302"/>
              <a:gd name="connsiteX193" fmla="*/ 2807408 w 4374924"/>
              <a:gd name="connsiteY193" fmla="*/ 4172030 h 5230302"/>
              <a:gd name="connsiteX194" fmla="*/ 2830179 w 4374924"/>
              <a:gd name="connsiteY194" fmla="*/ 4128765 h 5230302"/>
              <a:gd name="connsiteX195" fmla="*/ 2827901 w 4374924"/>
              <a:gd name="connsiteY195" fmla="*/ 4114648 h 5230302"/>
              <a:gd name="connsiteX196" fmla="*/ 2822892 w 4374924"/>
              <a:gd name="connsiteY196" fmla="*/ 4103262 h 5230302"/>
              <a:gd name="connsiteX197" fmla="*/ 2593363 w 4374924"/>
              <a:gd name="connsiteY197" fmla="*/ 4070472 h 5230302"/>
              <a:gd name="connsiteX198" fmla="*/ 2578790 w 4374924"/>
              <a:gd name="connsiteY198" fmla="*/ 4114192 h 5230302"/>
              <a:gd name="connsiteX199" fmla="*/ 2571503 w 4374924"/>
              <a:gd name="connsiteY199" fmla="*/ 4114648 h 5230302"/>
              <a:gd name="connsiteX200" fmla="*/ 2564217 w 4374924"/>
              <a:gd name="connsiteY200" fmla="*/ 4117835 h 5230302"/>
              <a:gd name="connsiteX201" fmla="*/ 2576057 w 4374924"/>
              <a:gd name="connsiteY201" fmla="*/ 4130132 h 5230302"/>
              <a:gd name="connsiteX202" fmla="*/ 2593363 w 4374924"/>
              <a:gd name="connsiteY202" fmla="*/ 4139695 h 5230302"/>
              <a:gd name="connsiteX203" fmla="*/ 2618866 w 4374924"/>
              <a:gd name="connsiteY203" fmla="*/ 4103262 h 5230302"/>
              <a:gd name="connsiteX204" fmla="*/ 553783 w 4374924"/>
              <a:gd name="connsiteY204" fmla="*/ 4069217 h 5230302"/>
              <a:gd name="connsiteX205" fmla="*/ 553783 w 4374924"/>
              <a:gd name="connsiteY205" fmla="*/ 4087434 h 5230302"/>
              <a:gd name="connsiteX206" fmla="*/ 558337 w 4374924"/>
              <a:gd name="connsiteY206" fmla="*/ 4096997 h 5230302"/>
              <a:gd name="connsiteX207" fmla="*/ 568356 w 4374924"/>
              <a:gd name="connsiteY207" fmla="*/ 4098364 h 5230302"/>
              <a:gd name="connsiteX208" fmla="*/ 816102 w 4374924"/>
              <a:gd name="connsiteY208" fmla="*/ 4043714 h 5230302"/>
              <a:gd name="connsiteX209" fmla="*/ 791510 w 4374924"/>
              <a:gd name="connsiteY209" fmla="*/ 4055555 h 5230302"/>
              <a:gd name="connsiteX210" fmla="*/ 783312 w 4374924"/>
              <a:gd name="connsiteY210" fmla="*/ 4083790 h 5230302"/>
              <a:gd name="connsiteX211" fmla="*/ 783312 w 4374924"/>
              <a:gd name="connsiteY211" fmla="*/ 4087434 h 5230302"/>
              <a:gd name="connsiteX212" fmla="*/ 774204 w 4374924"/>
              <a:gd name="connsiteY212" fmla="*/ 4087889 h 5230302"/>
              <a:gd name="connsiteX213" fmla="*/ 765095 w 4374924"/>
              <a:gd name="connsiteY213" fmla="*/ 4091077 h 5230302"/>
              <a:gd name="connsiteX214" fmla="*/ 780124 w 4374924"/>
              <a:gd name="connsiteY214" fmla="*/ 4096086 h 5230302"/>
              <a:gd name="connsiteX215" fmla="*/ 797885 w 4374924"/>
              <a:gd name="connsiteY215" fmla="*/ 4098364 h 5230302"/>
              <a:gd name="connsiteX216" fmla="*/ 819745 w 4374924"/>
              <a:gd name="connsiteY216" fmla="*/ 4080147 h 5230302"/>
              <a:gd name="connsiteX217" fmla="*/ 808360 w 4374924"/>
              <a:gd name="connsiteY217" fmla="*/ 4071950 h 5230302"/>
              <a:gd name="connsiteX218" fmla="*/ 805172 w 4374924"/>
              <a:gd name="connsiteY218" fmla="*/ 4058287 h 5230302"/>
              <a:gd name="connsiteX219" fmla="*/ 590217 w 4374924"/>
              <a:gd name="connsiteY219" fmla="*/ 4029141 h 5230302"/>
              <a:gd name="connsiteX220" fmla="*/ 586573 w 4374924"/>
              <a:gd name="connsiteY220" fmla="*/ 4030962 h 5230302"/>
              <a:gd name="connsiteX221" fmla="*/ 582930 w 4374924"/>
              <a:gd name="connsiteY221" fmla="*/ 4032784 h 5230302"/>
              <a:gd name="connsiteX222" fmla="*/ 585207 w 4374924"/>
              <a:gd name="connsiteY222" fmla="*/ 4041437 h 5230302"/>
              <a:gd name="connsiteX223" fmla="*/ 590217 w 4374924"/>
              <a:gd name="connsiteY223" fmla="*/ 4047357 h 5230302"/>
              <a:gd name="connsiteX224" fmla="*/ 596592 w 4374924"/>
              <a:gd name="connsiteY224" fmla="*/ 4043259 h 5230302"/>
              <a:gd name="connsiteX225" fmla="*/ 597503 w 4374924"/>
              <a:gd name="connsiteY225" fmla="*/ 4036427 h 5230302"/>
              <a:gd name="connsiteX226" fmla="*/ 590217 w 4374924"/>
              <a:gd name="connsiteY226" fmla="*/ 4029141 h 5230302"/>
              <a:gd name="connsiteX227" fmla="*/ 1562770 w 4374924"/>
              <a:gd name="connsiteY227" fmla="*/ 4020008 h 5230302"/>
              <a:gd name="connsiteX228" fmla="*/ 1563681 w 4374924"/>
              <a:gd name="connsiteY228" fmla="*/ 4026839 h 5230302"/>
              <a:gd name="connsiteX229" fmla="*/ 1570057 w 4374924"/>
              <a:gd name="connsiteY229" fmla="*/ 4030938 h 5230302"/>
              <a:gd name="connsiteX230" fmla="*/ 1577344 w 4374924"/>
              <a:gd name="connsiteY230" fmla="*/ 4030938 h 5230302"/>
              <a:gd name="connsiteX231" fmla="*/ 1572790 w 4374924"/>
              <a:gd name="connsiteY231" fmla="*/ 4022741 h 5230302"/>
              <a:gd name="connsiteX232" fmla="*/ 1562770 w 4374924"/>
              <a:gd name="connsiteY232" fmla="*/ 4020008 h 5230302"/>
              <a:gd name="connsiteX233" fmla="*/ 1016484 w 4374924"/>
              <a:gd name="connsiteY233" fmla="*/ 3992708 h 5230302"/>
              <a:gd name="connsiteX234" fmla="*/ 995990 w 4374924"/>
              <a:gd name="connsiteY234" fmla="*/ 4011379 h 5230302"/>
              <a:gd name="connsiteX235" fmla="*/ 994624 w 4374924"/>
              <a:gd name="connsiteY235" fmla="*/ 4043714 h 5230302"/>
              <a:gd name="connsiteX236" fmla="*/ 976863 w 4374924"/>
              <a:gd name="connsiteY236" fmla="*/ 4046446 h 5230302"/>
              <a:gd name="connsiteX237" fmla="*/ 961834 w 4374924"/>
              <a:gd name="connsiteY237" fmla="*/ 4054644 h 5230302"/>
              <a:gd name="connsiteX238" fmla="*/ 969121 w 4374924"/>
              <a:gd name="connsiteY238" fmla="*/ 4087434 h 5230302"/>
              <a:gd name="connsiteX239" fmla="*/ 980506 w 4374924"/>
              <a:gd name="connsiteY239" fmla="*/ 4058743 h 5230302"/>
              <a:gd name="connsiteX240" fmla="*/ 1005554 w 4374924"/>
              <a:gd name="connsiteY240" fmla="*/ 4043714 h 5230302"/>
              <a:gd name="connsiteX241" fmla="*/ 1011019 w 4374924"/>
              <a:gd name="connsiteY241" fmla="*/ 4018211 h 5230302"/>
              <a:gd name="connsiteX242" fmla="*/ 1016484 w 4374924"/>
              <a:gd name="connsiteY242" fmla="*/ 3992708 h 5230302"/>
              <a:gd name="connsiteX243" fmla="*/ 2060450 w 4374924"/>
              <a:gd name="connsiteY243" fmla="*/ 3987933 h 5230302"/>
              <a:gd name="connsiteX244" fmla="*/ 2042234 w 4374924"/>
              <a:gd name="connsiteY244" fmla="*/ 4009793 h 5230302"/>
              <a:gd name="connsiteX245" fmla="*/ 2042234 w 4374924"/>
              <a:gd name="connsiteY245" fmla="*/ 4020722 h 5230302"/>
              <a:gd name="connsiteX246" fmla="*/ 2049521 w 4374924"/>
              <a:gd name="connsiteY246" fmla="*/ 4020722 h 5230302"/>
              <a:gd name="connsiteX247" fmla="*/ 2064094 w 4374924"/>
              <a:gd name="connsiteY247" fmla="*/ 4018901 h 5230302"/>
              <a:gd name="connsiteX248" fmla="*/ 2067737 w 4374924"/>
              <a:gd name="connsiteY248" fmla="*/ 4006149 h 5230302"/>
              <a:gd name="connsiteX249" fmla="*/ 2644370 w 4374924"/>
              <a:gd name="connsiteY249" fmla="*/ 3942957 h 5230302"/>
              <a:gd name="connsiteX250" fmla="*/ 2604293 w 4374924"/>
              <a:gd name="connsiteY250" fmla="*/ 4034039 h 5230302"/>
              <a:gd name="connsiteX251" fmla="*/ 2614768 w 4374924"/>
              <a:gd name="connsiteY251" fmla="*/ 4052256 h 5230302"/>
              <a:gd name="connsiteX252" fmla="*/ 2633439 w 4374924"/>
              <a:gd name="connsiteY252" fmla="*/ 4059543 h 5230302"/>
              <a:gd name="connsiteX253" fmla="*/ 2648924 w 4374924"/>
              <a:gd name="connsiteY253" fmla="*/ 4009447 h 5230302"/>
              <a:gd name="connsiteX254" fmla="*/ 2669873 w 4374924"/>
              <a:gd name="connsiteY254" fmla="*/ 3964816 h 5230302"/>
              <a:gd name="connsiteX255" fmla="*/ 863465 w 4374924"/>
              <a:gd name="connsiteY255" fmla="*/ 3930771 h 5230302"/>
              <a:gd name="connsiteX256" fmla="*/ 857089 w 4374924"/>
              <a:gd name="connsiteY256" fmla="*/ 3938513 h 5230302"/>
              <a:gd name="connsiteX257" fmla="*/ 856178 w 4374924"/>
              <a:gd name="connsiteY257" fmla="*/ 3948988 h 5230302"/>
              <a:gd name="connsiteX258" fmla="*/ 848892 w 4374924"/>
              <a:gd name="connsiteY258" fmla="*/ 3973125 h 5230302"/>
              <a:gd name="connsiteX259" fmla="*/ 830675 w 4374924"/>
              <a:gd name="connsiteY259" fmla="*/ 3989064 h 5230302"/>
              <a:gd name="connsiteX260" fmla="*/ 825210 w 4374924"/>
              <a:gd name="connsiteY260" fmla="*/ 4014567 h 5230302"/>
              <a:gd name="connsiteX261" fmla="*/ 819745 w 4374924"/>
              <a:gd name="connsiteY261" fmla="*/ 4040071 h 5230302"/>
              <a:gd name="connsiteX262" fmla="*/ 847981 w 4374924"/>
              <a:gd name="connsiteY262" fmla="*/ 3999539 h 5230302"/>
              <a:gd name="connsiteX263" fmla="*/ 870752 w 4374924"/>
              <a:gd name="connsiteY263" fmla="*/ 3956274 h 5230302"/>
              <a:gd name="connsiteX264" fmla="*/ 868474 w 4374924"/>
              <a:gd name="connsiteY264" fmla="*/ 3942157 h 5230302"/>
              <a:gd name="connsiteX265" fmla="*/ 863465 w 4374924"/>
              <a:gd name="connsiteY265" fmla="*/ 3930771 h 5230302"/>
              <a:gd name="connsiteX266" fmla="*/ 2100527 w 4374924"/>
              <a:gd name="connsiteY266" fmla="*/ 3929640 h 5230302"/>
              <a:gd name="connsiteX267" fmla="*/ 2093240 w 4374924"/>
              <a:gd name="connsiteY267" fmla="*/ 3944213 h 5230302"/>
              <a:gd name="connsiteX268" fmla="*/ 2100527 w 4374924"/>
              <a:gd name="connsiteY268" fmla="*/ 3933283 h 5230302"/>
              <a:gd name="connsiteX269" fmla="*/ 1799586 w 4374924"/>
              <a:gd name="connsiteY269" fmla="*/ 3899779 h 5230302"/>
              <a:gd name="connsiteX270" fmla="*/ 1799757 w 4374924"/>
              <a:gd name="connsiteY270" fmla="*/ 3900428 h 5230302"/>
              <a:gd name="connsiteX271" fmla="*/ 1799958 w 4374924"/>
              <a:gd name="connsiteY271" fmla="*/ 3899872 h 5230302"/>
              <a:gd name="connsiteX272" fmla="*/ 633936 w 4374924"/>
              <a:gd name="connsiteY272" fmla="*/ 3897981 h 5230302"/>
              <a:gd name="connsiteX273" fmla="*/ 619363 w 4374924"/>
              <a:gd name="connsiteY273" fmla="*/ 3941701 h 5230302"/>
              <a:gd name="connsiteX274" fmla="*/ 612076 w 4374924"/>
              <a:gd name="connsiteY274" fmla="*/ 3942157 h 5230302"/>
              <a:gd name="connsiteX275" fmla="*/ 604790 w 4374924"/>
              <a:gd name="connsiteY275" fmla="*/ 3945344 h 5230302"/>
              <a:gd name="connsiteX276" fmla="*/ 616630 w 4374924"/>
              <a:gd name="connsiteY276" fmla="*/ 3957641 h 5230302"/>
              <a:gd name="connsiteX277" fmla="*/ 633936 w 4374924"/>
              <a:gd name="connsiteY277" fmla="*/ 3967204 h 5230302"/>
              <a:gd name="connsiteX278" fmla="*/ 659439 w 4374924"/>
              <a:gd name="connsiteY278" fmla="*/ 3930771 h 5230302"/>
              <a:gd name="connsiteX279" fmla="*/ 1420681 w 4374924"/>
              <a:gd name="connsiteY279" fmla="*/ 3856059 h 5230302"/>
              <a:gd name="connsiteX280" fmla="*/ 1420681 w 4374924"/>
              <a:gd name="connsiteY280" fmla="*/ 3874276 h 5230302"/>
              <a:gd name="connsiteX281" fmla="*/ 1425235 w 4374924"/>
              <a:gd name="connsiteY281" fmla="*/ 3883839 h 5230302"/>
              <a:gd name="connsiteX282" fmla="*/ 1435254 w 4374924"/>
              <a:gd name="connsiteY282" fmla="*/ 3885206 h 5230302"/>
              <a:gd name="connsiteX283" fmla="*/ 1683000 w 4374924"/>
              <a:gd name="connsiteY283" fmla="*/ 3830556 h 5230302"/>
              <a:gd name="connsiteX284" fmla="*/ 1658408 w 4374924"/>
              <a:gd name="connsiteY284" fmla="*/ 3842397 h 5230302"/>
              <a:gd name="connsiteX285" fmla="*/ 1650210 w 4374924"/>
              <a:gd name="connsiteY285" fmla="*/ 3870632 h 5230302"/>
              <a:gd name="connsiteX286" fmla="*/ 1650210 w 4374924"/>
              <a:gd name="connsiteY286" fmla="*/ 3874276 h 5230302"/>
              <a:gd name="connsiteX287" fmla="*/ 1641102 w 4374924"/>
              <a:gd name="connsiteY287" fmla="*/ 3874731 h 5230302"/>
              <a:gd name="connsiteX288" fmla="*/ 1631993 w 4374924"/>
              <a:gd name="connsiteY288" fmla="*/ 3877919 h 5230302"/>
              <a:gd name="connsiteX289" fmla="*/ 1647022 w 4374924"/>
              <a:gd name="connsiteY289" fmla="*/ 3882928 h 5230302"/>
              <a:gd name="connsiteX290" fmla="*/ 1664783 w 4374924"/>
              <a:gd name="connsiteY290" fmla="*/ 3885206 h 5230302"/>
              <a:gd name="connsiteX291" fmla="*/ 1686643 w 4374924"/>
              <a:gd name="connsiteY291" fmla="*/ 3866989 h 5230302"/>
              <a:gd name="connsiteX292" fmla="*/ 1675258 w 4374924"/>
              <a:gd name="connsiteY292" fmla="*/ 3858792 h 5230302"/>
              <a:gd name="connsiteX293" fmla="*/ 1672070 w 4374924"/>
              <a:gd name="connsiteY293" fmla="*/ 3845129 h 5230302"/>
              <a:gd name="connsiteX294" fmla="*/ 1457115 w 4374924"/>
              <a:gd name="connsiteY294" fmla="*/ 3815983 h 5230302"/>
              <a:gd name="connsiteX295" fmla="*/ 1453471 w 4374924"/>
              <a:gd name="connsiteY295" fmla="*/ 3817804 h 5230302"/>
              <a:gd name="connsiteX296" fmla="*/ 1449828 w 4374924"/>
              <a:gd name="connsiteY296" fmla="*/ 3819626 h 5230302"/>
              <a:gd name="connsiteX297" fmla="*/ 1452105 w 4374924"/>
              <a:gd name="connsiteY297" fmla="*/ 3828279 h 5230302"/>
              <a:gd name="connsiteX298" fmla="*/ 1457115 w 4374924"/>
              <a:gd name="connsiteY298" fmla="*/ 3834199 h 5230302"/>
              <a:gd name="connsiteX299" fmla="*/ 1463490 w 4374924"/>
              <a:gd name="connsiteY299" fmla="*/ 3830101 h 5230302"/>
              <a:gd name="connsiteX300" fmla="*/ 1464401 w 4374924"/>
              <a:gd name="connsiteY300" fmla="*/ 3823269 h 5230302"/>
              <a:gd name="connsiteX301" fmla="*/ 1457115 w 4374924"/>
              <a:gd name="connsiteY301" fmla="*/ 3815983 h 5230302"/>
              <a:gd name="connsiteX302" fmla="*/ 2713592 w 4374924"/>
              <a:gd name="connsiteY302" fmla="*/ 3815441 h 5230302"/>
              <a:gd name="connsiteX303" fmla="*/ 2695376 w 4374924"/>
              <a:gd name="connsiteY303" fmla="*/ 3837301 h 5230302"/>
              <a:gd name="connsiteX304" fmla="*/ 2695376 w 4374924"/>
              <a:gd name="connsiteY304" fmla="*/ 3848230 h 5230302"/>
              <a:gd name="connsiteX305" fmla="*/ 2702663 w 4374924"/>
              <a:gd name="connsiteY305" fmla="*/ 3848230 h 5230302"/>
              <a:gd name="connsiteX306" fmla="*/ 2717236 w 4374924"/>
              <a:gd name="connsiteY306" fmla="*/ 3846409 h 5230302"/>
              <a:gd name="connsiteX307" fmla="*/ 2720879 w 4374924"/>
              <a:gd name="connsiteY307" fmla="*/ 3833657 h 5230302"/>
              <a:gd name="connsiteX308" fmla="*/ 3147147 w 4374924"/>
              <a:gd name="connsiteY308" fmla="*/ 3789937 h 5230302"/>
              <a:gd name="connsiteX309" fmla="*/ 3118000 w 4374924"/>
              <a:gd name="connsiteY309" fmla="*/ 3837301 h 5230302"/>
              <a:gd name="connsiteX310" fmla="*/ 3128930 w 4374924"/>
              <a:gd name="connsiteY310" fmla="*/ 3877377 h 5230302"/>
              <a:gd name="connsiteX311" fmla="*/ 3122099 w 4374924"/>
              <a:gd name="connsiteY311" fmla="*/ 3878288 h 5230302"/>
              <a:gd name="connsiteX312" fmla="*/ 3118000 w 4374924"/>
              <a:gd name="connsiteY312" fmla="*/ 3884663 h 5230302"/>
              <a:gd name="connsiteX313" fmla="*/ 3122099 w 4374924"/>
              <a:gd name="connsiteY313" fmla="*/ 3895594 h 5230302"/>
              <a:gd name="connsiteX314" fmla="*/ 3128930 w 4374924"/>
              <a:gd name="connsiteY314" fmla="*/ 3906523 h 5230302"/>
              <a:gd name="connsiteX315" fmla="*/ 3154433 w 4374924"/>
              <a:gd name="connsiteY315" fmla="*/ 3917453 h 5230302"/>
              <a:gd name="connsiteX316" fmla="*/ 3158077 w 4374924"/>
              <a:gd name="connsiteY316" fmla="*/ 3906523 h 5230302"/>
              <a:gd name="connsiteX317" fmla="*/ 3139860 w 4374924"/>
              <a:gd name="connsiteY317" fmla="*/ 3891950 h 5230302"/>
              <a:gd name="connsiteX318" fmla="*/ 3143048 w 4374924"/>
              <a:gd name="connsiteY318" fmla="*/ 3876466 h 5230302"/>
              <a:gd name="connsiteX319" fmla="*/ 3154433 w 4374924"/>
              <a:gd name="connsiteY319" fmla="*/ 3866447 h 5230302"/>
              <a:gd name="connsiteX320" fmla="*/ 3154889 w 4374924"/>
              <a:gd name="connsiteY320" fmla="*/ 3828192 h 5230302"/>
              <a:gd name="connsiteX321" fmla="*/ 3147147 w 4374924"/>
              <a:gd name="connsiteY321" fmla="*/ 3789937 h 5230302"/>
              <a:gd name="connsiteX322" fmla="*/ 684943 w 4374924"/>
              <a:gd name="connsiteY322" fmla="*/ 3770466 h 5230302"/>
              <a:gd name="connsiteX323" fmla="*/ 644866 w 4374924"/>
              <a:gd name="connsiteY323" fmla="*/ 3861548 h 5230302"/>
              <a:gd name="connsiteX324" fmla="*/ 655341 w 4374924"/>
              <a:gd name="connsiteY324" fmla="*/ 3879765 h 5230302"/>
              <a:gd name="connsiteX325" fmla="*/ 674012 w 4374924"/>
              <a:gd name="connsiteY325" fmla="*/ 3887052 h 5230302"/>
              <a:gd name="connsiteX326" fmla="*/ 689497 w 4374924"/>
              <a:gd name="connsiteY326" fmla="*/ 3836956 h 5230302"/>
              <a:gd name="connsiteX327" fmla="*/ 710446 w 4374924"/>
              <a:gd name="connsiteY327" fmla="*/ 3792325 h 5230302"/>
              <a:gd name="connsiteX328" fmla="*/ 2753669 w 4374924"/>
              <a:gd name="connsiteY328" fmla="*/ 3757148 h 5230302"/>
              <a:gd name="connsiteX329" fmla="*/ 2746382 w 4374924"/>
              <a:gd name="connsiteY329" fmla="*/ 3771721 h 5230302"/>
              <a:gd name="connsiteX330" fmla="*/ 2753669 w 4374924"/>
              <a:gd name="connsiteY330" fmla="*/ 3760791 h 5230302"/>
              <a:gd name="connsiteX331" fmla="*/ 1133070 w 4374924"/>
              <a:gd name="connsiteY331" fmla="*/ 3737676 h 5230302"/>
              <a:gd name="connsiteX332" fmla="*/ 1120318 w 4374924"/>
              <a:gd name="connsiteY332" fmla="*/ 3770921 h 5230302"/>
              <a:gd name="connsiteX333" fmla="*/ 1107567 w 4374924"/>
              <a:gd name="connsiteY333" fmla="*/ 3806899 h 5230302"/>
              <a:gd name="connsiteX334" fmla="*/ 1077054 w 4374924"/>
              <a:gd name="connsiteY334" fmla="*/ 3852440 h 5230302"/>
              <a:gd name="connsiteX335" fmla="*/ 1049274 w 4374924"/>
              <a:gd name="connsiteY335" fmla="*/ 3897981 h 5230302"/>
              <a:gd name="connsiteX336" fmla="*/ 1038344 w 4374924"/>
              <a:gd name="connsiteY336" fmla="*/ 3932593 h 5230302"/>
              <a:gd name="connsiteX337" fmla="*/ 1016484 w 4374924"/>
              <a:gd name="connsiteY337" fmla="*/ 3956274 h 5230302"/>
              <a:gd name="connsiteX338" fmla="*/ 1021949 w 4374924"/>
              <a:gd name="connsiteY338" fmla="*/ 3972214 h 5230302"/>
              <a:gd name="connsiteX339" fmla="*/ 1027414 w 4374924"/>
              <a:gd name="connsiteY339" fmla="*/ 3985421 h 5230302"/>
              <a:gd name="connsiteX340" fmla="*/ 1030602 w 4374924"/>
              <a:gd name="connsiteY340" fmla="*/ 3979956 h 5230302"/>
              <a:gd name="connsiteX341" fmla="*/ 1031057 w 4374924"/>
              <a:gd name="connsiteY341" fmla="*/ 3974491 h 5230302"/>
              <a:gd name="connsiteX342" fmla="*/ 1067490 w 4374924"/>
              <a:gd name="connsiteY342" fmla="*/ 3912099 h 5230302"/>
              <a:gd name="connsiteX343" fmla="*/ 1092994 w 4374924"/>
              <a:gd name="connsiteY343" fmla="*/ 3846975 h 5230302"/>
              <a:gd name="connsiteX344" fmla="*/ 1111210 w 4374924"/>
              <a:gd name="connsiteY344" fmla="*/ 3846975 h 5230302"/>
              <a:gd name="connsiteX345" fmla="*/ 1140356 w 4374924"/>
              <a:gd name="connsiteY345" fmla="*/ 3849252 h 5230302"/>
              <a:gd name="connsiteX346" fmla="*/ 1153222 w 4374924"/>
              <a:gd name="connsiteY346" fmla="*/ 3854661 h 5230302"/>
              <a:gd name="connsiteX347" fmla="*/ 1154738 w 4374924"/>
              <a:gd name="connsiteY347" fmla="*/ 3857645 h 5230302"/>
              <a:gd name="connsiteX348" fmla="*/ 1165649 w 4374924"/>
              <a:gd name="connsiteY348" fmla="*/ 3845129 h 5230302"/>
              <a:gd name="connsiteX349" fmla="*/ 1185232 w 4374924"/>
              <a:gd name="connsiteY349" fmla="*/ 3795945 h 5230302"/>
              <a:gd name="connsiteX350" fmla="*/ 1188185 w 4374924"/>
              <a:gd name="connsiteY350" fmla="*/ 3790956 h 5230302"/>
              <a:gd name="connsiteX351" fmla="*/ 1184076 w 4374924"/>
              <a:gd name="connsiteY351" fmla="*/ 3792325 h 5230302"/>
              <a:gd name="connsiteX352" fmla="*/ 1173146 w 4374924"/>
              <a:gd name="connsiteY352" fmla="*/ 3818739 h 5230302"/>
              <a:gd name="connsiteX353" fmla="*/ 1162217 w 4374924"/>
              <a:gd name="connsiteY353" fmla="*/ 3839688 h 5230302"/>
              <a:gd name="connsiteX354" fmla="*/ 1159029 w 4374924"/>
              <a:gd name="connsiteY354" fmla="*/ 3836045 h 5230302"/>
              <a:gd name="connsiteX355" fmla="*/ 1158573 w 4374924"/>
              <a:gd name="connsiteY355" fmla="*/ 3832402 h 5230302"/>
              <a:gd name="connsiteX356" fmla="*/ 1147643 w 4374924"/>
              <a:gd name="connsiteY356" fmla="*/ 3822383 h 5230302"/>
              <a:gd name="connsiteX357" fmla="*/ 1158573 w 4374924"/>
              <a:gd name="connsiteY357" fmla="*/ 3806899 h 5230302"/>
              <a:gd name="connsiteX358" fmla="*/ 1144000 w 4374924"/>
              <a:gd name="connsiteY358" fmla="*/ 3774109 h 5230302"/>
              <a:gd name="connsiteX359" fmla="*/ 1158573 w 4374924"/>
              <a:gd name="connsiteY359" fmla="*/ 3748606 h 5230302"/>
              <a:gd name="connsiteX360" fmla="*/ 1730363 w 4374924"/>
              <a:gd name="connsiteY360" fmla="*/ 3717613 h 5230302"/>
              <a:gd name="connsiteX361" fmla="*/ 1723987 w 4374924"/>
              <a:gd name="connsiteY361" fmla="*/ 3725355 h 5230302"/>
              <a:gd name="connsiteX362" fmla="*/ 1723076 w 4374924"/>
              <a:gd name="connsiteY362" fmla="*/ 3735830 h 5230302"/>
              <a:gd name="connsiteX363" fmla="*/ 1715790 w 4374924"/>
              <a:gd name="connsiteY363" fmla="*/ 3759967 h 5230302"/>
              <a:gd name="connsiteX364" fmla="*/ 1697573 w 4374924"/>
              <a:gd name="connsiteY364" fmla="*/ 3775906 h 5230302"/>
              <a:gd name="connsiteX365" fmla="*/ 1692108 w 4374924"/>
              <a:gd name="connsiteY365" fmla="*/ 3801409 h 5230302"/>
              <a:gd name="connsiteX366" fmla="*/ 1686643 w 4374924"/>
              <a:gd name="connsiteY366" fmla="*/ 3826913 h 5230302"/>
              <a:gd name="connsiteX367" fmla="*/ 1714879 w 4374924"/>
              <a:gd name="connsiteY367" fmla="*/ 3786381 h 5230302"/>
              <a:gd name="connsiteX368" fmla="*/ 1737650 w 4374924"/>
              <a:gd name="connsiteY368" fmla="*/ 3743116 h 5230302"/>
              <a:gd name="connsiteX369" fmla="*/ 1735372 w 4374924"/>
              <a:gd name="connsiteY369" fmla="*/ 3728999 h 5230302"/>
              <a:gd name="connsiteX370" fmla="*/ 1730363 w 4374924"/>
              <a:gd name="connsiteY370" fmla="*/ 3717613 h 5230302"/>
              <a:gd name="connsiteX371" fmla="*/ 1500834 w 4374924"/>
              <a:gd name="connsiteY371" fmla="*/ 3684823 h 5230302"/>
              <a:gd name="connsiteX372" fmla="*/ 1486261 w 4374924"/>
              <a:gd name="connsiteY372" fmla="*/ 3728543 h 5230302"/>
              <a:gd name="connsiteX373" fmla="*/ 1478974 w 4374924"/>
              <a:gd name="connsiteY373" fmla="*/ 3728999 h 5230302"/>
              <a:gd name="connsiteX374" fmla="*/ 1471688 w 4374924"/>
              <a:gd name="connsiteY374" fmla="*/ 3732186 h 5230302"/>
              <a:gd name="connsiteX375" fmla="*/ 1483528 w 4374924"/>
              <a:gd name="connsiteY375" fmla="*/ 3744483 h 5230302"/>
              <a:gd name="connsiteX376" fmla="*/ 1500834 w 4374924"/>
              <a:gd name="connsiteY376" fmla="*/ 3754046 h 5230302"/>
              <a:gd name="connsiteX377" fmla="*/ 1526337 w 4374924"/>
              <a:gd name="connsiteY377" fmla="*/ 3717613 h 5230302"/>
              <a:gd name="connsiteX378" fmla="*/ 3223656 w 4374924"/>
              <a:gd name="connsiteY378" fmla="*/ 3662421 h 5230302"/>
              <a:gd name="connsiteX379" fmla="*/ 3227299 w 4374924"/>
              <a:gd name="connsiteY379" fmla="*/ 3673351 h 5230302"/>
              <a:gd name="connsiteX380" fmla="*/ 3227299 w 4374924"/>
              <a:gd name="connsiteY380" fmla="*/ 3662421 h 5230302"/>
              <a:gd name="connsiteX381" fmla="*/ 754165 w 4374924"/>
              <a:gd name="connsiteY381" fmla="*/ 3642950 h 5230302"/>
              <a:gd name="connsiteX382" fmla="*/ 735949 w 4374924"/>
              <a:gd name="connsiteY382" fmla="*/ 3664810 h 5230302"/>
              <a:gd name="connsiteX383" fmla="*/ 735949 w 4374924"/>
              <a:gd name="connsiteY383" fmla="*/ 3675739 h 5230302"/>
              <a:gd name="connsiteX384" fmla="*/ 743236 w 4374924"/>
              <a:gd name="connsiteY384" fmla="*/ 3675739 h 5230302"/>
              <a:gd name="connsiteX385" fmla="*/ 757809 w 4374924"/>
              <a:gd name="connsiteY385" fmla="*/ 3673918 h 5230302"/>
              <a:gd name="connsiteX386" fmla="*/ 761452 w 4374924"/>
              <a:gd name="connsiteY386" fmla="*/ 3661166 h 5230302"/>
              <a:gd name="connsiteX387" fmla="*/ 3267376 w 4374924"/>
              <a:gd name="connsiteY387" fmla="*/ 3622345 h 5230302"/>
              <a:gd name="connsiteX388" fmla="*/ 3252803 w 4374924"/>
              <a:gd name="connsiteY388" fmla="*/ 3633275 h 5230302"/>
              <a:gd name="connsiteX389" fmla="*/ 3263733 w 4374924"/>
              <a:gd name="connsiteY389" fmla="*/ 3633275 h 5230302"/>
              <a:gd name="connsiteX390" fmla="*/ 3265554 w 4374924"/>
              <a:gd name="connsiteY390" fmla="*/ 3627810 h 5230302"/>
              <a:gd name="connsiteX391" fmla="*/ 3267376 w 4374924"/>
              <a:gd name="connsiteY391" fmla="*/ 3622345 h 5230302"/>
              <a:gd name="connsiteX392" fmla="*/ 1187720 w 4374924"/>
              <a:gd name="connsiteY392" fmla="*/ 3617446 h 5230302"/>
              <a:gd name="connsiteX393" fmla="*/ 1158573 w 4374924"/>
              <a:gd name="connsiteY393" fmla="*/ 3664810 h 5230302"/>
              <a:gd name="connsiteX394" fmla="*/ 1169503 w 4374924"/>
              <a:gd name="connsiteY394" fmla="*/ 3704886 h 5230302"/>
              <a:gd name="connsiteX395" fmla="*/ 1162672 w 4374924"/>
              <a:gd name="connsiteY395" fmla="*/ 3705797 h 5230302"/>
              <a:gd name="connsiteX396" fmla="*/ 1158573 w 4374924"/>
              <a:gd name="connsiteY396" fmla="*/ 3712172 h 5230302"/>
              <a:gd name="connsiteX397" fmla="*/ 1162672 w 4374924"/>
              <a:gd name="connsiteY397" fmla="*/ 3723103 h 5230302"/>
              <a:gd name="connsiteX398" fmla="*/ 1169503 w 4374924"/>
              <a:gd name="connsiteY398" fmla="*/ 3734032 h 5230302"/>
              <a:gd name="connsiteX399" fmla="*/ 1195006 w 4374924"/>
              <a:gd name="connsiteY399" fmla="*/ 3744962 h 5230302"/>
              <a:gd name="connsiteX400" fmla="*/ 1198650 w 4374924"/>
              <a:gd name="connsiteY400" fmla="*/ 3734032 h 5230302"/>
              <a:gd name="connsiteX401" fmla="*/ 1180433 w 4374924"/>
              <a:gd name="connsiteY401" fmla="*/ 3719459 h 5230302"/>
              <a:gd name="connsiteX402" fmla="*/ 1183621 w 4374924"/>
              <a:gd name="connsiteY402" fmla="*/ 3703975 h 5230302"/>
              <a:gd name="connsiteX403" fmla="*/ 1195006 w 4374924"/>
              <a:gd name="connsiteY403" fmla="*/ 3693956 h 5230302"/>
              <a:gd name="connsiteX404" fmla="*/ 1195462 w 4374924"/>
              <a:gd name="connsiteY404" fmla="*/ 3655701 h 5230302"/>
              <a:gd name="connsiteX405" fmla="*/ 1187720 w 4374924"/>
              <a:gd name="connsiteY405" fmla="*/ 3617446 h 5230302"/>
              <a:gd name="connsiteX406" fmla="*/ 794242 w 4374924"/>
              <a:gd name="connsiteY406" fmla="*/ 3584657 h 5230302"/>
              <a:gd name="connsiteX407" fmla="*/ 786955 w 4374924"/>
              <a:gd name="connsiteY407" fmla="*/ 3599230 h 5230302"/>
              <a:gd name="connsiteX408" fmla="*/ 794242 w 4374924"/>
              <a:gd name="connsiteY408" fmla="*/ 3588300 h 5230302"/>
              <a:gd name="connsiteX409" fmla="*/ 3289236 w 4374924"/>
              <a:gd name="connsiteY409" fmla="*/ 3567695 h 5230302"/>
              <a:gd name="connsiteX410" fmla="*/ 3289236 w 4374924"/>
              <a:gd name="connsiteY410" fmla="*/ 3585912 h 5230302"/>
              <a:gd name="connsiteX411" fmla="*/ 3263733 w 4374924"/>
              <a:gd name="connsiteY411" fmla="*/ 3585912 h 5230302"/>
              <a:gd name="connsiteX412" fmla="*/ 3263733 w 4374924"/>
              <a:gd name="connsiteY412" fmla="*/ 3600485 h 5230302"/>
              <a:gd name="connsiteX413" fmla="*/ 3271019 w 4374924"/>
              <a:gd name="connsiteY413" fmla="*/ 3611415 h 5230302"/>
              <a:gd name="connsiteX414" fmla="*/ 3300166 w 4374924"/>
              <a:gd name="connsiteY414" fmla="*/ 3585912 h 5230302"/>
              <a:gd name="connsiteX415" fmla="*/ 3300166 w 4374924"/>
              <a:gd name="connsiteY415" fmla="*/ 3571339 h 5230302"/>
              <a:gd name="connsiteX416" fmla="*/ 1551841 w 4374924"/>
              <a:gd name="connsiteY416" fmla="*/ 3557308 h 5230302"/>
              <a:gd name="connsiteX417" fmla="*/ 1511764 w 4374924"/>
              <a:gd name="connsiteY417" fmla="*/ 3648390 h 5230302"/>
              <a:gd name="connsiteX418" fmla="*/ 1522239 w 4374924"/>
              <a:gd name="connsiteY418" fmla="*/ 3666607 h 5230302"/>
              <a:gd name="connsiteX419" fmla="*/ 1540910 w 4374924"/>
              <a:gd name="connsiteY419" fmla="*/ 3673894 h 5230302"/>
              <a:gd name="connsiteX420" fmla="*/ 1556395 w 4374924"/>
              <a:gd name="connsiteY420" fmla="*/ 3623798 h 5230302"/>
              <a:gd name="connsiteX421" fmla="*/ 1577344 w 4374924"/>
              <a:gd name="connsiteY421" fmla="*/ 3579167 h 5230302"/>
              <a:gd name="connsiteX422" fmla="*/ 3314739 w 4374924"/>
              <a:gd name="connsiteY422" fmla="*/ 3531262 h 5230302"/>
              <a:gd name="connsiteX423" fmla="*/ 3303809 w 4374924"/>
              <a:gd name="connsiteY423" fmla="*/ 3534905 h 5230302"/>
              <a:gd name="connsiteX424" fmla="*/ 3303809 w 4374924"/>
              <a:gd name="connsiteY424" fmla="*/ 3564052 h 5230302"/>
              <a:gd name="connsiteX425" fmla="*/ 3313373 w 4374924"/>
              <a:gd name="connsiteY425" fmla="*/ 3549023 h 5230302"/>
              <a:gd name="connsiteX426" fmla="*/ 3314739 w 4374924"/>
              <a:gd name="connsiteY426" fmla="*/ 3531262 h 5230302"/>
              <a:gd name="connsiteX427" fmla="*/ 1264229 w 4374924"/>
              <a:gd name="connsiteY427" fmla="*/ 3489930 h 5230302"/>
              <a:gd name="connsiteX428" fmla="*/ 1267872 w 4374924"/>
              <a:gd name="connsiteY428" fmla="*/ 3500860 h 5230302"/>
              <a:gd name="connsiteX429" fmla="*/ 1267872 w 4374924"/>
              <a:gd name="connsiteY429" fmla="*/ 3489930 h 5230302"/>
              <a:gd name="connsiteX430" fmla="*/ 199955 w 4374924"/>
              <a:gd name="connsiteY430" fmla="*/ 3479994 h 5230302"/>
              <a:gd name="connsiteX431" fmla="*/ 201485 w 4374924"/>
              <a:gd name="connsiteY431" fmla="*/ 3484740 h 5230302"/>
              <a:gd name="connsiteX432" fmla="*/ 204853 w 4374924"/>
              <a:gd name="connsiteY432" fmla="*/ 3487587 h 5230302"/>
              <a:gd name="connsiteX433" fmla="*/ 209752 w 4374924"/>
              <a:gd name="connsiteY433" fmla="*/ 3482526 h 5230302"/>
              <a:gd name="connsiteX434" fmla="*/ 209752 w 4374924"/>
              <a:gd name="connsiteY434" fmla="*/ 3459746 h 5230302"/>
              <a:gd name="connsiteX435" fmla="*/ 210364 w 4374924"/>
              <a:gd name="connsiteY435" fmla="*/ 3464491 h 5230302"/>
              <a:gd name="connsiteX436" fmla="*/ 214651 w 4374924"/>
              <a:gd name="connsiteY436" fmla="*/ 3467339 h 5230302"/>
              <a:gd name="connsiteX437" fmla="*/ 217100 w 4374924"/>
              <a:gd name="connsiteY437" fmla="*/ 3467339 h 5230302"/>
              <a:gd name="connsiteX438" fmla="*/ 209752 w 4374924"/>
              <a:gd name="connsiteY438" fmla="*/ 3459746 h 5230302"/>
              <a:gd name="connsiteX439" fmla="*/ 1307949 w 4374924"/>
              <a:gd name="connsiteY439" fmla="*/ 3449854 h 5230302"/>
              <a:gd name="connsiteX440" fmla="*/ 1293376 w 4374924"/>
              <a:gd name="connsiteY440" fmla="*/ 3460784 h 5230302"/>
              <a:gd name="connsiteX441" fmla="*/ 1304306 w 4374924"/>
              <a:gd name="connsiteY441" fmla="*/ 3460784 h 5230302"/>
              <a:gd name="connsiteX442" fmla="*/ 1306127 w 4374924"/>
              <a:gd name="connsiteY442" fmla="*/ 3455319 h 5230302"/>
              <a:gd name="connsiteX443" fmla="*/ 1307949 w 4374924"/>
              <a:gd name="connsiteY443" fmla="*/ 3449854 h 5230302"/>
              <a:gd name="connsiteX444" fmla="*/ 3343886 w 4374924"/>
              <a:gd name="connsiteY444" fmla="*/ 3443823 h 5230302"/>
              <a:gd name="connsiteX445" fmla="*/ 3332045 w 4374924"/>
              <a:gd name="connsiteY445" fmla="*/ 3475702 h 5230302"/>
              <a:gd name="connsiteX446" fmla="*/ 3314739 w 4374924"/>
              <a:gd name="connsiteY446" fmla="*/ 3491186 h 5230302"/>
              <a:gd name="connsiteX447" fmla="*/ 3318838 w 4374924"/>
              <a:gd name="connsiteY447" fmla="*/ 3507125 h 5230302"/>
              <a:gd name="connsiteX448" fmla="*/ 3325669 w 4374924"/>
              <a:gd name="connsiteY448" fmla="*/ 3520332 h 5230302"/>
              <a:gd name="connsiteX449" fmla="*/ 3328857 w 4374924"/>
              <a:gd name="connsiteY449" fmla="*/ 3516234 h 5230302"/>
              <a:gd name="connsiteX450" fmla="*/ 3329312 w 4374924"/>
              <a:gd name="connsiteY450" fmla="*/ 3509402 h 5230302"/>
              <a:gd name="connsiteX451" fmla="*/ 3347984 w 4374924"/>
              <a:gd name="connsiteY451" fmla="*/ 3477979 h 5230302"/>
              <a:gd name="connsiteX452" fmla="*/ 3358459 w 4374924"/>
              <a:gd name="connsiteY452" fmla="*/ 3443823 h 5230302"/>
              <a:gd name="connsiteX453" fmla="*/ 1621063 w 4374924"/>
              <a:gd name="connsiteY453" fmla="*/ 3429792 h 5230302"/>
              <a:gd name="connsiteX454" fmla="*/ 1602847 w 4374924"/>
              <a:gd name="connsiteY454" fmla="*/ 3451652 h 5230302"/>
              <a:gd name="connsiteX455" fmla="*/ 1602847 w 4374924"/>
              <a:gd name="connsiteY455" fmla="*/ 3462581 h 5230302"/>
              <a:gd name="connsiteX456" fmla="*/ 1610134 w 4374924"/>
              <a:gd name="connsiteY456" fmla="*/ 3462581 h 5230302"/>
              <a:gd name="connsiteX457" fmla="*/ 1624707 w 4374924"/>
              <a:gd name="connsiteY457" fmla="*/ 3460760 h 5230302"/>
              <a:gd name="connsiteX458" fmla="*/ 1628350 w 4374924"/>
              <a:gd name="connsiteY458" fmla="*/ 3448008 h 5230302"/>
              <a:gd name="connsiteX459" fmla="*/ 425302 w 4374924"/>
              <a:gd name="connsiteY459" fmla="*/ 3424310 h 5230302"/>
              <a:gd name="connsiteX460" fmla="*/ 425608 w 4374924"/>
              <a:gd name="connsiteY460" fmla="*/ 3429057 h 5230302"/>
              <a:gd name="connsiteX461" fmla="*/ 427751 w 4374924"/>
              <a:gd name="connsiteY461" fmla="*/ 3431904 h 5230302"/>
              <a:gd name="connsiteX462" fmla="*/ 435099 w 4374924"/>
              <a:gd name="connsiteY462" fmla="*/ 3429373 h 5230302"/>
              <a:gd name="connsiteX463" fmla="*/ 1329809 w 4374924"/>
              <a:gd name="connsiteY463" fmla="*/ 3395204 h 5230302"/>
              <a:gd name="connsiteX464" fmla="*/ 1329809 w 4374924"/>
              <a:gd name="connsiteY464" fmla="*/ 3413421 h 5230302"/>
              <a:gd name="connsiteX465" fmla="*/ 1304306 w 4374924"/>
              <a:gd name="connsiteY465" fmla="*/ 3413421 h 5230302"/>
              <a:gd name="connsiteX466" fmla="*/ 1304306 w 4374924"/>
              <a:gd name="connsiteY466" fmla="*/ 3427994 h 5230302"/>
              <a:gd name="connsiteX467" fmla="*/ 1311592 w 4374924"/>
              <a:gd name="connsiteY467" fmla="*/ 3438924 h 5230302"/>
              <a:gd name="connsiteX468" fmla="*/ 1334851 w 4374924"/>
              <a:gd name="connsiteY468" fmla="*/ 3418574 h 5230302"/>
              <a:gd name="connsiteX469" fmla="*/ 1338194 w 4374924"/>
              <a:gd name="connsiteY469" fmla="*/ 3406793 h 5230302"/>
              <a:gd name="connsiteX470" fmla="*/ 1340739 w 4374924"/>
              <a:gd name="connsiteY470" fmla="*/ 3399332 h 5230302"/>
              <a:gd name="connsiteX471" fmla="*/ 1340739 w 4374924"/>
              <a:gd name="connsiteY471" fmla="*/ 3398848 h 5230302"/>
              <a:gd name="connsiteX472" fmla="*/ 1661140 w 4374924"/>
              <a:gd name="connsiteY472" fmla="*/ 3371499 h 5230302"/>
              <a:gd name="connsiteX473" fmla="*/ 1653853 w 4374924"/>
              <a:gd name="connsiteY473" fmla="*/ 3386072 h 5230302"/>
              <a:gd name="connsiteX474" fmla="*/ 1661140 w 4374924"/>
              <a:gd name="connsiteY474" fmla="*/ 3375142 h 5230302"/>
              <a:gd name="connsiteX475" fmla="*/ 1354479 w 4374924"/>
              <a:gd name="connsiteY475" fmla="*/ 3359049 h 5230302"/>
              <a:gd name="connsiteX476" fmla="*/ 1344382 w 4374924"/>
              <a:gd name="connsiteY476" fmla="*/ 3362414 h 5230302"/>
              <a:gd name="connsiteX477" fmla="*/ 1344382 w 4374924"/>
              <a:gd name="connsiteY477" fmla="*/ 3388652 h 5230302"/>
              <a:gd name="connsiteX478" fmla="*/ 584000 w 4374924"/>
              <a:gd name="connsiteY478" fmla="*/ 3356537 h 5230302"/>
              <a:gd name="connsiteX479" fmla="*/ 574717 w 4374924"/>
              <a:gd name="connsiteY479" fmla="*/ 3370525 h 5230302"/>
              <a:gd name="connsiteX480" fmla="*/ 571710 w 4374924"/>
              <a:gd name="connsiteY480" fmla="*/ 3381142 h 5230302"/>
              <a:gd name="connsiteX481" fmla="*/ 577009 w 4374924"/>
              <a:gd name="connsiteY481" fmla="*/ 3371067 h 5230302"/>
              <a:gd name="connsiteX482" fmla="*/ 476739 w 4374924"/>
              <a:gd name="connsiteY482" fmla="*/ 3350909 h 5230302"/>
              <a:gd name="connsiteX483" fmla="*/ 477352 w 4374924"/>
              <a:gd name="connsiteY483" fmla="*/ 3355655 h 5230302"/>
              <a:gd name="connsiteX484" fmla="*/ 481638 w 4374924"/>
              <a:gd name="connsiteY484" fmla="*/ 3358503 h 5230302"/>
              <a:gd name="connsiteX485" fmla="*/ 486538 w 4374924"/>
              <a:gd name="connsiteY485" fmla="*/ 3358503 h 5230302"/>
              <a:gd name="connsiteX486" fmla="*/ 483476 w 4374924"/>
              <a:gd name="connsiteY486" fmla="*/ 3352808 h 5230302"/>
              <a:gd name="connsiteX487" fmla="*/ 476739 w 4374924"/>
              <a:gd name="connsiteY487" fmla="*/ 3350909 h 5230302"/>
              <a:gd name="connsiteX488" fmla="*/ 3464115 w 4374924"/>
              <a:gd name="connsiteY488" fmla="*/ 3327237 h 5230302"/>
              <a:gd name="connsiteX489" fmla="*/ 3460927 w 4374924"/>
              <a:gd name="connsiteY489" fmla="*/ 3336345 h 5230302"/>
              <a:gd name="connsiteX490" fmla="*/ 3460471 w 4374924"/>
              <a:gd name="connsiteY490" fmla="*/ 3345453 h 5230302"/>
              <a:gd name="connsiteX491" fmla="*/ 3467758 w 4374924"/>
              <a:gd name="connsiteY491" fmla="*/ 3327237 h 5230302"/>
              <a:gd name="connsiteX492" fmla="*/ 1384459 w 4374924"/>
              <a:gd name="connsiteY492" fmla="*/ 3271332 h 5230302"/>
              <a:gd name="connsiteX493" fmla="*/ 1372618 w 4374924"/>
              <a:gd name="connsiteY493" fmla="*/ 3303211 h 5230302"/>
              <a:gd name="connsiteX494" fmla="*/ 1355312 w 4374924"/>
              <a:gd name="connsiteY494" fmla="*/ 3318695 h 5230302"/>
              <a:gd name="connsiteX495" fmla="*/ 1359411 w 4374924"/>
              <a:gd name="connsiteY495" fmla="*/ 3334634 h 5230302"/>
              <a:gd name="connsiteX496" fmla="*/ 1361605 w 4374924"/>
              <a:gd name="connsiteY496" fmla="*/ 3338876 h 5230302"/>
              <a:gd name="connsiteX497" fmla="*/ 1377246 w 4374924"/>
              <a:gd name="connsiteY497" fmla="*/ 3295673 h 5230302"/>
              <a:gd name="connsiteX498" fmla="*/ 1387141 w 4374924"/>
              <a:gd name="connsiteY498" fmla="*/ 3271332 h 5230302"/>
              <a:gd name="connsiteX499" fmla="*/ 3442255 w 4374924"/>
              <a:gd name="connsiteY499" fmla="*/ 3254370 h 5230302"/>
              <a:gd name="connsiteX500" fmla="*/ 3427682 w 4374924"/>
              <a:gd name="connsiteY500" fmla="*/ 3290803 h 5230302"/>
              <a:gd name="connsiteX501" fmla="*/ 3413109 w 4374924"/>
              <a:gd name="connsiteY501" fmla="*/ 3327237 h 5230302"/>
              <a:gd name="connsiteX502" fmla="*/ 3391248 w 4374924"/>
              <a:gd name="connsiteY502" fmla="*/ 3356383 h 5230302"/>
              <a:gd name="connsiteX503" fmla="*/ 3392159 w 4374924"/>
              <a:gd name="connsiteY503" fmla="*/ 3363214 h 5230302"/>
              <a:gd name="connsiteX504" fmla="*/ 3398535 w 4374924"/>
              <a:gd name="connsiteY504" fmla="*/ 3367313 h 5230302"/>
              <a:gd name="connsiteX505" fmla="*/ 3420395 w 4374924"/>
              <a:gd name="connsiteY505" fmla="*/ 3363670 h 5230302"/>
              <a:gd name="connsiteX506" fmla="*/ 3432236 w 4374924"/>
              <a:gd name="connsiteY506" fmla="*/ 3334068 h 5230302"/>
              <a:gd name="connsiteX507" fmla="*/ 3438612 w 4374924"/>
              <a:gd name="connsiteY507" fmla="*/ 3301734 h 5230302"/>
              <a:gd name="connsiteX508" fmla="*/ 3449997 w 4374924"/>
              <a:gd name="connsiteY508" fmla="*/ 3276686 h 5230302"/>
              <a:gd name="connsiteX509" fmla="*/ 3464115 w 4374924"/>
              <a:gd name="connsiteY509" fmla="*/ 3254370 h 5230302"/>
              <a:gd name="connsiteX510" fmla="*/ 381212 w 4374924"/>
              <a:gd name="connsiteY510" fmla="*/ 3237011 h 5230302"/>
              <a:gd name="connsiteX511" fmla="*/ 381212 w 4374924"/>
              <a:gd name="connsiteY511" fmla="*/ 3249667 h 5230302"/>
              <a:gd name="connsiteX512" fmla="*/ 384274 w 4374924"/>
              <a:gd name="connsiteY512" fmla="*/ 3256310 h 5230302"/>
              <a:gd name="connsiteX513" fmla="*/ 391009 w 4374924"/>
              <a:gd name="connsiteY513" fmla="*/ 3257260 h 5230302"/>
              <a:gd name="connsiteX514" fmla="*/ 557571 w 4374924"/>
              <a:gd name="connsiteY514" fmla="*/ 3219294 h 5230302"/>
              <a:gd name="connsiteX515" fmla="*/ 541038 w 4374924"/>
              <a:gd name="connsiteY515" fmla="*/ 3227520 h 5230302"/>
              <a:gd name="connsiteX516" fmla="*/ 535526 w 4374924"/>
              <a:gd name="connsiteY516" fmla="*/ 3247135 h 5230302"/>
              <a:gd name="connsiteX517" fmla="*/ 535526 w 4374924"/>
              <a:gd name="connsiteY517" fmla="*/ 3249667 h 5230302"/>
              <a:gd name="connsiteX518" fmla="*/ 529402 w 4374924"/>
              <a:gd name="connsiteY518" fmla="*/ 3249983 h 5230302"/>
              <a:gd name="connsiteX519" fmla="*/ 523278 w 4374924"/>
              <a:gd name="connsiteY519" fmla="*/ 3252198 h 5230302"/>
              <a:gd name="connsiteX520" fmla="*/ 533382 w 4374924"/>
              <a:gd name="connsiteY520" fmla="*/ 3255677 h 5230302"/>
              <a:gd name="connsiteX521" fmla="*/ 545323 w 4374924"/>
              <a:gd name="connsiteY521" fmla="*/ 3257260 h 5230302"/>
              <a:gd name="connsiteX522" fmla="*/ 560020 w 4374924"/>
              <a:gd name="connsiteY522" fmla="*/ 3244604 h 5230302"/>
              <a:gd name="connsiteX523" fmla="*/ 552366 w 4374924"/>
              <a:gd name="connsiteY523" fmla="*/ 3238910 h 5230302"/>
              <a:gd name="connsiteX524" fmla="*/ 550222 w 4374924"/>
              <a:gd name="connsiteY524" fmla="*/ 3229418 h 5230302"/>
              <a:gd name="connsiteX525" fmla="*/ 405706 w 4374924"/>
              <a:gd name="connsiteY525" fmla="*/ 3209170 h 5230302"/>
              <a:gd name="connsiteX526" fmla="*/ 403257 w 4374924"/>
              <a:gd name="connsiteY526" fmla="*/ 3210435 h 5230302"/>
              <a:gd name="connsiteX527" fmla="*/ 400807 w 4374924"/>
              <a:gd name="connsiteY527" fmla="*/ 3211701 h 5230302"/>
              <a:gd name="connsiteX528" fmla="*/ 402338 w 4374924"/>
              <a:gd name="connsiteY528" fmla="*/ 3217712 h 5230302"/>
              <a:gd name="connsiteX529" fmla="*/ 405706 w 4374924"/>
              <a:gd name="connsiteY529" fmla="*/ 3221825 h 5230302"/>
              <a:gd name="connsiteX530" fmla="*/ 409993 w 4374924"/>
              <a:gd name="connsiteY530" fmla="*/ 3218978 h 5230302"/>
              <a:gd name="connsiteX531" fmla="*/ 410605 w 4374924"/>
              <a:gd name="connsiteY531" fmla="*/ 3214231 h 5230302"/>
              <a:gd name="connsiteX532" fmla="*/ 405706 w 4374924"/>
              <a:gd name="connsiteY532" fmla="*/ 3209170 h 5230302"/>
              <a:gd name="connsiteX533" fmla="*/ 3507835 w 4374924"/>
              <a:gd name="connsiteY533" fmla="*/ 3207007 h 5230302"/>
              <a:gd name="connsiteX534" fmla="*/ 3485975 w 4374924"/>
              <a:gd name="connsiteY534" fmla="*/ 3228867 h 5230302"/>
              <a:gd name="connsiteX535" fmla="*/ 3478233 w 4374924"/>
              <a:gd name="connsiteY535" fmla="*/ 3220670 h 5230302"/>
              <a:gd name="connsiteX536" fmla="*/ 3467758 w 4374924"/>
              <a:gd name="connsiteY536" fmla="*/ 3228867 h 5230302"/>
              <a:gd name="connsiteX537" fmla="*/ 3493261 w 4374924"/>
              <a:gd name="connsiteY537" fmla="*/ 3261657 h 5230302"/>
              <a:gd name="connsiteX538" fmla="*/ 3507835 w 4374924"/>
              <a:gd name="connsiteY538" fmla="*/ 3261657 h 5230302"/>
              <a:gd name="connsiteX539" fmla="*/ 3511478 w 4374924"/>
              <a:gd name="connsiteY539" fmla="*/ 3228867 h 5230302"/>
              <a:gd name="connsiteX540" fmla="*/ 3547911 w 4374924"/>
              <a:gd name="connsiteY540" fmla="*/ 3141428 h 5230302"/>
              <a:gd name="connsiteX541" fmla="*/ 3529695 w 4374924"/>
              <a:gd name="connsiteY541" fmla="*/ 3170574 h 5230302"/>
              <a:gd name="connsiteX542" fmla="*/ 3540624 w 4374924"/>
              <a:gd name="connsiteY542" fmla="*/ 3170574 h 5230302"/>
              <a:gd name="connsiteX543" fmla="*/ 3547911 w 4374924"/>
              <a:gd name="connsiteY543" fmla="*/ 3141428 h 5230302"/>
              <a:gd name="connsiteX544" fmla="*/ 589413 w 4374924"/>
              <a:gd name="connsiteY544" fmla="*/ 3140830 h 5230302"/>
              <a:gd name="connsiteX545" fmla="*/ 585127 w 4374924"/>
              <a:gd name="connsiteY545" fmla="*/ 3146209 h 5230302"/>
              <a:gd name="connsiteX546" fmla="*/ 584514 w 4374924"/>
              <a:gd name="connsiteY546" fmla="*/ 3153486 h 5230302"/>
              <a:gd name="connsiteX547" fmla="*/ 579616 w 4374924"/>
              <a:gd name="connsiteY547" fmla="*/ 3170254 h 5230302"/>
              <a:gd name="connsiteX548" fmla="*/ 567368 w 4374924"/>
              <a:gd name="connsiteY548" fmla="*/ 3181327 h 5230302"/>
              <a:gd name="connsiteX549" fmla="*/ 563694 w 4374924"/>
              <a:gd name="connsiteY549" fmla="*/ 3199045 h 5230302"/>
              <a:gd name="connsiteX550" fmla="*/ 560020 w 4374924"/>
              <a:gd name="connsiteY550" fmla="*/ 3216763 h 5230302"/>
              <a:gd name="connsiteX551" fmla="*/ 579003 w 4374924"/>
              <a:gd name="connsiteY551" fmla="*/ 3188605 h 5230302"/>
              <a:gd name="connsiteX552" fmla="*/ 594312 w 4374924"/>
              <a:gd name="connsiteY552" fmla="*/ 3158548 h 5230302"/>
              <a:gd name="connsiteX553" fmla="*/ 592781 w 4374924"/>
              <a:gd name="connsiteY553" fmla="*/ 3148740 h 5230302"/>
              <a:gd name="connsiteX554" fmla="*/ 589413 w 4374924"/>
              <a:gd name="connsiteY554" fmla="*/ 3140830 h 5230302"/>
              <a:gd name="connsiteX555" fmla="*/ 3471401 w 4374924"/>
              <a:gd name="connsiteY555" fmla="*/ 3130498 h 5230302"/>
              <a:gd name="connsiteX556" fmla="*/ 3469580 w 4374924"/>
              <a:gd name="connsiteY556" fmla="*/ 3134141 h 5230302"/>
              <a:gd name="connsiteX557" fmla="*/ 3467758 w 4374924"/>
              <a:gd name="connsiteY557" fmla="*/ 3137785 h 5230302"/>
              <a:gd name="connsiteX558" fmla="*/ 3467758 w 4374924"/>
              <a:gd name="connsiteY558" fmla="*/ 3156001 h 5230302"/>
              <a:gd name="connsiteX559" fmla="*/ 3470490 w 4374924"/>
              <a:gd name="connsiteY559" fmla="*/ 3179227 h 5230302"/>
              <a:gd name="connsiteX560" fmla="*/ 3478688 w 4374924"/>
              <a:gd name="connsiteY560" fmla="*/ 3199721 h 5230302"/>
              <a:gd name="connsiteX561" fmla="*/ 3489618 w 4374924"/>
              <a:gd name="connsiteY561" fmla="*/ 3134141 h 5230302"/>
              <a:gd name="connsiteX562" fmla="*/ 435099 w 4374924"/>
              <a:gd name="connsiteY562" fmla="*/ 3118051 h 5230302"/>
              <a:gd name="connsiteX563" fmla="*/ 425302 w 4374924"/>
              <a:gd name="connsiteY563" fmla="*/ 3148424 h 5230302"/>
              <a:gd name="connsiteX564" fmla="*/ 420403 w 4374924"/>
              <a:gd name="connsiteY564" fmla="*/ 3148740 h 5230302"/>
              <a:gd name="connsiteX565" fmla="*/ 415504 w 4374924"/>
              <a:gd name="connsiteY565" fmla="*/ 3150954 h 5230302"/>
              <a:gd name="connsiteX566" fmla="*/ 423464 w 4374924"/>
              <a:gd name="connsiteY566" fmla="*/ 3159497 h 5230302"/>
              <a:gd name="connsiteX567" fmla="*/ 435099 w 4374924"/>
              <a:gd name="connsiteY567" fmla="*/ 3166141 h 5230302"/>
              <a:gd name="connsiteX568" fmla="*/ 452245 w 4374924"/>
              <a:gd name="connsiteY568" fmla="*/ 3140830 h 5230302"/>
              <a:gd name="connsiteX569" fmla="*/ 3511478 w 4374924"/>
              <a:gd name="connsiteY569" fmla="*/ 3075848 h 5230302"/>
              <a:gd name="connsiteX570" fmla="*/ 3496905 w 4374924"/>
              <a:gd name="connsiteY570" fmla="*/ 3083135 h 5230302"/>
              <a:gd name="connsiteX571" fmla="*/ 3482331 w 4374924"/>
              <a:gd name="connsiteY571" fmla="*/ 3108638 h 5230302"/>
              <a:gd name="connsiteX572" fmla="*/ 3500548 w 4374924"/>
              <a:gd name="connsiteY572" fmla="*/ 3101351 h 5230302"/>
              <a:gd name="connsiteX573" fmla="*/ 3511478 w 4374924"/>
              <a:gd name="connsiteY573" fmla="*/ 3083135 h 5230302"/>
              <a:gd name="connsiteX574" fmla="*/ 469392 w 4374924"/>
              <a:gd name="connsiteY574" fmla="*/ 3029464 h 5230302"/>
              <a:gd name="connsiteX575" fmla="*/ 442447 w 4374924"/>
              <a:gd name="connsiteY575" fmla="*/ 3092740 h 5230302"/>
              <a:gd name="connsiteX576" fmla="*/ 449490 w 4374924"/>
              <a:gd name="connsiteY576" fmla="*/ 3105396 h 5230302"/>
              <a:gd name="connsiteX577" fmla="*/ 462043 w 4374924"/>
              <a:gd name="connsiteY577" fmla="*/ 3110458 h 5230302"/>
              <a:gd name="connsiteX578" fmla="*/ 472453 w 4374924"/>
              <a:gd name="connsiteY578" fmla="*/ 3075655 h 5230302"/>
              <a:gd name="connsiteX579" fmla="*/ 486538 w 4374924"/>
              <a:gd name="connsiteY579" fmla="*/ 3044650 h 5230302"/>
              <a:gd name="connsiteX580" fmla="*/ 1511974 w 4374924"/>
              <a:gd name="connsiteY580" fmla="*/ 2958007 h 5230302"/>
              <a:gd name="connsiteX581" fmla="*/ 1510153 w 4374924"/>
              <a:gd name="connsiteY581" fmla="*/ 2961650 h 5230302"/>
              <a:gd name="connsiteX582" fmla="*/ 1508331 w 4374924"/>
              <a:gd name="connsiteY582" fmla="*/ 2965294 h 5230302"/>
              <a:gd name="connsiteX583" fmla="*/ 1508331 w 4374924"/>
              <a:gd name="connsiteY583" fmla="*/ 2983510 h 5230302"/>
              <a:gd name="connsiteX584" fmla="*/ 1510092 w 4374924"/>
              <a:gd name="connsiteY584" fmla="*/ 2998479 h 5230302"/>
              <a:gd name="connsiteX585" fmla="*/ 1519961 w 4374924"/>
              <a:gd name="connsiteY585" fmla="*/ 2977565 h 5230302"/>
              <a:gd name="connsiteX586" fmla="*/ 1525296 w 4374924"/>
              <a:gd name="connsiteY586" fmla="*/ 2960671 h 5230302"/>
              <a:gd name="connsiteX587" fmla="*/ 515930 w 4374924"/>
              <a:gd name="connsiteY587" fmla="*/ 2940876 h 5230302"/>
              <a:gd name="connsiteX588" fmla="*/ 503683 w 4374924"/>
              <a:gd name="connsiteY588" fmla="*/ 2956063 h 5230302"/>
              <a:gd name="connsiteX589" fmla="*/ 503683 w 4374924"/>
              <a:gd name="connsiteY589" fmla="*/ 2963655 h 5230302"/>
              <a:gd name="connsiteX590" fmla="*/ 508582 w 4374924"/>
              <a:gd name="connsiteY590" fmla="*/ 2963655 h 5230302"/>
              <a:gd name="connsiteX591" fmla="*/ 518380 w 4374924"/>
              <a:gd name="connsiteY591" fmla="*/ 2962390 h 5230302"/>
              <a:gd name="connsiteX592" fmla="*/ 520829 w 4374924"/>
              <a:gd name="connsiteY592" fmla="*/ 2953531 h 5230302"/>
              <a:gd name="connsiteX593" fmla="*/ 3558841 w 4374924"/>
              <a:gd name="connsiteY593" fmla="*/ 2930116 h 5230302"/>
              <a:gd name="connsiteX594" fmla="*/ 3559752 w 4374924"/>
              <a:gd name="connsiteY594" fmla="*/ 2970192 h 5230302"/>
              <a:gd name="connsiteX595" fmla="*/ 3555198 w 4374924"/>
              <a:gd name="connsiteY595" fmla="*/ 3010269 h 5230302"/>
              <a:gd name="connsiteX596" fmla="*/ 3566128 w 4374924"/>
              <a:gd name="connsiteY596" fmla="*/ 2977479 h 5230302"/>
              <a:gd name="connsiteX597" fmla="*/ 3584344 w 4374924"/>
              <a:gd name="connsiteY597" fmla="*/ 2941046 h 5230302"/>
              <a:gd name="connsiteX598" fmla="*/ 1534460 w 4374924"/>
              <a:gd name="connsiteY598" fmla="*/ 2915926 h 5230302"/>
              <a:gd name="connsiteX599" fmla="*/ 1522904 w 4374924"/>
              <a:gd name="connsiteY599" fmla="*/ 2936147 h 5230302"/>
              <a:gd name="connsiteX600" fmla="*/ 1533737 w 4374924"/>
              <a:gd name="connsiteY600" fmla="*/ 2931814 h 5230302"/>
              <a:gd name="connsiteX601" fmla="*/ 1552051 w 4374924"/>
              <a:gd name="connsiteY601" fmla="*/ 2903357 h 5230302"/>
              <a:gd name="connsiteX602" fmla="*/ 1537478 w 4374924"/>
              <a:gd name="connsiteY602" fmla="*/ 2910644 h 5230302"/>
              <a:gd name="connsiteX603" fmla="*/ 1535786 w 4374924"/>
              <a:gd name="connsiteY603" fmla="*/ 2913605 h 5230302"/>
              <a:gd name="connsiteX604" fmla="*/ 1551841 w 4374924"/>
              <a:gd name="connsiteY604" fmla="*/ 2905154 h 5230302"/>
              <a:gd name="connsiteX605" fmla="*/ 1552051 w 4374924"/>
              <a:gd name="connsiteY605" fmla="*/ 2904664 h 5230302"/>
              <a:gd name="connsiteX606" fmla="*/ 542874 w 4374924"/>
              <a:gd name="connsiteY606" fmla="*/ 2900379 h 5230302"/>
              <a:gd name="connsiteX607" fmla="*/ 537975 w 4374924"/>
              <a:gd name="connsiteY607" fmla="*/ 2910503 h 5230302"/>
              <a:gd name="connsiteX608" fmla="*/ 542874 w 4374924"/>
              <a:gd name="connsiteY608" fmla="*/ 2902910 h 5230302"/>
              <a:gd name="connsiteX609" fmla="*/ 1599414 w 4374924"/>
              <a:gd name="connsiteY609" fmla="*/ 2757625 h 5230302"/>
              <a:gd name="connsiteX610" fmla="*/ 1599761 w 4374924"/>
              <a:gd name="connsiteY610" fmla="*/ 2772881 h 5230302"/>
              <a:gd name="connsiteX611" fmla="*/ 1601025 w 4374924"/>
              <a:gd name="connsiteY611" fmla="*/ 2770352 h 5230302"/>
              <a:gd name="connsiteX612" fmla="*/ 1605982 w 4374924"/>
              <a:gd name="connsiteY612" fmla="*/ 2760440 h 5230302"/>
              <a:gd name="connsiteX613" fmla="*/ 3675427 w 4374924"/>
              <a:gd name="connsiteY613" fmla="*/ 2700587 h 5230302"/>
              <a:gd name="connsiteX614" fmla="*/ 3671784 w 4374924"/>
              <a:gd name="connsiteY614" fmla="*/ 2726090 h 5230302"/>
              <a:gd name="connsiteX615" fmla="*/ 3655844 w 4374924"/>
              <a:gd name="connsiteY615" fmla="*/ 2746584 h 5230302"/>
              <a:gd name="connsiteX616" fmla="*/ 3642637 w 4374924"/>
              <a:gd name="connsiteY616" fmla="*/ 2769810 h 5230302"/>
              <a:gd name="connsiteX617" fmla="*/ 3628064 w 4374924"/>
              <a:gd name="connsiteY617" fmla="*/ 2809886 h 5230302"/>
              <a:gd name="connsiteX618" fmla="*/ 3615312 w 4374924"/>
              <a:gd name="connsiteY618" fmla="*/ 2811252 h 5230302"/>
              <a:gd name="connsiteX619" fmla="*/ 3613491 w 4374924"/>
              <a:gd name="connsiteY619" fmla="*/ 2820816 h 5230302"/>
              <a:gd name="connsiteX620" fmla="*/ 3591631 w 4374924"/>
              <a:gd name="connsiteY620" fmla="*/ 2846319 h 5230302"/>
              <a:gd name="connsiteX621" fmla="*/ 3580701 w 4374924"/>
              <a:gd name="connsiteY621" fmla="*/ 2882752 h 5230302"/>
              <a:gd name="connsiteX622" fmla="*/ 3573414 w 4374924"/>
              <a:gd name="connsiteY622" fmla="*/ 2882752 h 5230302"/>
              <a:gd name="connsiteX623" fmla="*/ 3573414 w 4374924"/>
              <a:gd name="connsiteY623" fmla="*/ 2908256 h 5230302"/>
              <a:gd name="connsiteX624" fmla="*/ 3591631 w 4374924"/>
              <a:gd name="connsiteY624" fmla="*/ 2915542 h 5230302"/>
              <a:gd name="connsiteX625" fmla="*/ 3590720 w 4374924"/>
              <a:gd name="connsiteY625" fmla="*/ 2910988 h 5230302"/>
              <a:gd name="connsiteX626" fmla="*/ 3595274 w 4374924"/>
              <a:gd name="connsiteY626" fmla="*/ 2911899 h 5230302"/>
              <a:gd name="connsiteX627" fmla="*/ 3602561 w 4374924"/>
              <a:gd name="connsiteY627" fmla="*/ 2897326 h 5230302"/>
              <a:gd name="connsiteX628" fmla="*/ 3609392 w 4374924"/>
              <a:gd name="connsiteY628" fmla="*/ 2893227 h 5230302"/>
              <a:gd name="connsiteX629" fmla="*/ 3613491 w 4374924"/>
              <a:gd name="connsiteY629" fmla="*/ 2886396 h 5230302"/>
              <a:gd name="connsiteX630" fmla="*/ 3638994 w 4374924"/>
              <a:gd name="connsiteY630" fmla="*/ 2842676 h 5230302"/>
              <a:gd name="connsiteX631" fmla="*/ 3651290 w 4374924"/>
              <a:gd name="connsiteY631" fmla="*/ 2792581 h 5230302"/>
              <a:gd name="connsiteX632" fmla="*/ 3671784 w 4374924"/>
              <a:gd name="connsiteY632" fmla="*/ 2747950 h 5230302"/>
              <a:gd name="connsiteX633" fmla="*/ 3690000 w 4374924"/>
              <a:gd name="connsiteY633" fmla="*/ 2758880 h 5230302"/>
              <a:gd name="connsiteX634" fmla="*/ 3696376 w 4374924"/>
              <a:gd name="connsiteY634" fmla="*/ 2735654 h 5230302"/>
              <a:gd name="connsiteX635" fmla="*/ 3708217 w 4374924"/>
              <a:gd name="connsiteY635" fmla="*/ 2715160 h 5230302"/>
              <a:gd name="connsiteX636" fmla="*/ 3690000 w 4374924"/>
              <a:gd name="connsiteY636" fmla="*/ 2711517 h 5230302"/>
              <a:gd name="connsiteX637" fmla="*/ 3733720 w 4374924"/>
              <a:gd name="connsiteY637" fmla="*/ 2664154 h 5230302"/>
              <a:gd name="connsiteX638" fmla="*/ 3730077 w 4374924"/>
              <a:gd name="connsiteY638" fmla="*/ 2671441 h 5230302"/>
              <a:gd name="connsiteX639" fmla="*/ 3726433 w 4374924"/>
              <a:gd name="connsiteY639" fmla="*/ 2700587 h 5230302"/>
              <a:gd name="connsiteX640" fmla="*/ 3730077 w 4374924"/>
              <a:gd name="connsiteY640" fmla="*/ 2711517 h 5230302"/>
              <a:gd name="connsiteX641" fmla="*/ 3740096 w 4374924"/>
              <a:gd name="connsiteY641" fmla="*/ 2693300 h 5230302"/>
              <a:gd name="connsiteX642" fmla="*/ 3744650 w 4374924"/>
              <a:gd name="connsiteY642" fmla="*/ 2675084 h 5230302"/>
              <a:gd name="connsiteX643" fmla="*/ 3733720 w 4374924"/>
              <a:gd name="connsiteY643" fmla="*/ 2664154 h 5230302"/>
              <a:gd name="connsiteX644" fmla="*/ 3700930 w 4374924"/>
              <a:gd name="connsiteY644" fmla="*/ 2653224 h 5230302"/>
              <a:gd name="connsiteX645" fmla="*/ 3700930 w 4374924"/>
              <a:gd name="connsiteY645" fmla="*/ 2667797 h 5230302"/>
              <a:gd name="connsiteX646" fmla="*/ 3705940 w 4374924"/>
              <a:gd name="connsiteY646" fmla="*/ 2660511 h 5230302"/>
              <a:gd name="connsiteX647" fmla="*/ 3708217 w 4374924"/>
              <a:gd name="connsiteY647" fmla="*/ 2653224 h 5230302"/>
              <a:gd name="connsiteX648" fmla="*/ 1663869 w 4374924"/>
              <a:gd name="connsiteY648" fmla="*/ 2637906 h 5230302"/>
              <a:gd name="connsiteX649" fmla="*/ 1655885 w 4374924"/>
              <a:gd name="connsiteY649" fmla="*/ 2638761 h 5230302"/>
              <a:gd name="connsiteX650" fmla="*/ 1654064 w 4374924"/>
              <a:gd name="connsiteY650" fmla="*/ 2648325 h 5230302"/>
              <a:gd name="connsiteX651" fmla="*/ 1632204 w 4374924"/>
              <a:gd name="connsiteY651" fmla="*/ 2673828 h 5230302"/>
              <a:gd name="connsiteX652" fmla="*/ 1621274 w 4374924"/>
              <a:gd name="connsiteY652" fmla="*/ 2710261 h 5230302"/>
              <a:gd name="connsiteX653" fmla="*/ 1613987 w 4374924"/>
              <a:gd name="connsiteY653" fmla="*/ 2710261 h 5230302"/>
              <a:gd name="connsiteX654" fmla="*/ 1613987 w 4374924"/>
              <a:gd name="connsiteY654" fmla="*/ 2735765 h 5230302"/>
              <a:gd name="connsiteX655" fmla="*/ 1618041 w 4374924"/>
              <a:gd name="connsiteY655" fmla="*/ 2737387 h 5230302"/>
              <a:gd name="connsiteX656" fmla="*/ 1642923 w 4374924"/>
              <a:gd name="connsiteY656" fmla="*/ 2693842 h 5230302"/>
              <a:gd name="connsiteX657" fmla="*/ 1662961 w 4374924"/>
              <a:gd name="connsiteY657" fmla="*/ 2640103 h 5230302"/>
              <a:gd name="connsiteX658" fmla="*/ 3759223 w 4374924"/>
              <a:gd name="connsiteY658" fmla="*/ 2525708 h 5230302"/>
              <a:gd name="connsiteX659" fmla="*/ 3748749 w 4374924"/>
              <a:gd name="connsiteY659" fmla="*/ 2528441 h 5230302"/>
              <a:gd name="connsiteX660" fmla="*/ 3741006 w 4374924"/>
              <a:gd name="connsiteY660" fmla="*/ 2536638 h 5230302"/>
              <a:gd name="connsiteX661" fmla="*/ 3745105 w 4374924"/>
              <a:gd name="connsiteY661" fmla="*/ 2539826 h 5230302"/>
              <a:gd name="connsiteX662" fmla="*/ 3751937 w 4374924"/>
              <a:gd name="connsiteY662" fmla="*/ 2540281 h 5230302"/>
              <a:gd name="connsiteX663" fmla="*/ 1785102 w 4374924"/>
              <a:gd name="connsiteY663" fmla="*/ 2360417 h 5230302"/>
              <a:gd name="connsiteX664" fmla="*/ 1781579 w 4374924"/>
              <a:gd name="connsiteY664" fmla="*/ 2364147 h 5230302"/>
              <a:gd name="connsiteX665" fmla="*/ 1785678 w 4374924"/>
              <a:gd name="connsiteY665" fmla="*/ 2367335 h 5230302"/>
              <a:gd name="connsiteX666" fmla="*/ 1787431 w 4374924"/>
              <a:gd name="connsiteY666" fmla="*/ 2367452 h 5230302"/>
              <a:gd name="connsiteX667" fmla="*/ 1788656 w 4374924"/>
              <a:gd name="connsiteY667" fmla="*/ 2365944 h 5230302"/>
              <a:gd name="connsiteX668" fmla="*/ 3912242 w 4374924"/>
              <a:gd name="connsiteY668" fmla="*/ 2212383 h 5230302"/>
              <a:gd name="connsiteX669" fmla="*/ 3912242 w 4374924"/>
              <a:gd name="connsiteY669" fmla="*/ 2226956 h 5230302"/>
              <a:gd name="connsiteX670" fmla="*/ 3915886 w 4374924"/>
              <a:gd name="connsiteY670" fmla="*/ 2216026 h 5230302"/>
              <a:gd name="connsiteX671" fmla="*/ 3930459 w 4374924"/>
              <a:gd name="connsiteY671" fmla="*/ 2114014 h 5230302"/>
              <a:gd name="connsiteX672" fmla="*/ 3930459 w 4374924"/>
              <a:gd name="connsiteY672" fmla="*/ 2117657 h 5230302"/>
              <a:gd name="connsiteX673" fmla="*/ 3945032 w 4374924"/>
              <a:gd name="connsiteY673" fmla="*/ 2135874 h 5230302"/>
              <a:gd name="connsiteX674" fmla="*/ 4047045 w 4374924"/>
              <a:gd name="connsiteY674" fmla="*/ 2030218 h 5230302"/>
              <a:gd name="connsiteX675" fmla="*/ 4039758 w 4374924"/>
              <a:gd name="connsiteY675" fmla="*/ 2041147 h 5230302"/>
              <a:gd name="connsiteX676" fmla="*/ 4021542 w 4374924"/>
              <a:gd name="connsiteY676" fmla="*/ 2052077 h 5230302"/>
              <a:gd name="connsiteX677" fmla="*/ 4014255 w 4374924"/>
              <a:gd name="connsiteY677" fmla="*/ 2044791 h 5230302"/>
              <a:gd name="connsiteX678" fmla="*/ 4006969 w 4374924"/>
              <a:gd name="connsiteY678" fmla="*/ 2066651 h 5230302"/>
              <a:gd name="connsiteX679" fmla="*/ 3983287 w 4374924"/>
              <a:gd name="connsiteY679" fmla="*/ 2098530 h 5230302"/>
              <a:gd name="connsiteX680" fmla="*/ 3970535 w 4374924"/>
              <a:gd name="connsiteY680" fmla="*/ 2135874 h 5230302"/>
              <a:gd name="connsiteX681" fmla="*/ 3955962 w 4374924"/>
              <a:gd name="connsiteY681" fmla="*/ 2168663 h 5230302"/>
              <a:gd name="connsiteX682" fmla="*/ 3946398 w 4374924"/>
              <a:gd name="connsiteY682" fmla="*/ 2183692 h 5230302"/>
              <a:gd name="connsiteX683" fmla="*/ 3945032 w 4374924"/>
              <a:gd name="connsiteY683" fmla="*/ 2201453 h 5230302"/>
              <a:gd name="connsiteX684" fmla="*/ 3923172 w 4374924"/>
              <a:gd name="connsiteY684" fmla="*/ 2250638 h 5230302"/>
              <a:gd name="connsiteX685" fmla="*/ 3901312 w 4374924"/>
              <a:gd name="connsiteY685" fmla="*/ 2299823 h 5230302"/>
              <a:gd name="connsiteX686" fmla="*/ 3886739 w 4374924"/>
              <a:gd name="connsiteY686" fmla="*/ 2310753 h 5230302"/>
              <a:gd name="connsiteX687" fmla="*/ 3877175 w 4374924"/>
              <a:gd name="connsiteY687" fmla="*/ 2332612 h 5230302"/>
              <a:gd name="connsiteX688" fmla="*/ 3864879 w 4374924"/>
              <a:gd name="connsiteY688" fmla="*/ 2354472 h 5230302"/>
              <a:gd name="connsiteX689" fmla="*/ 3864879 w 4374924"/>
              <a:gd name="connsiteY689" fmla="*/ 2379976 h 5230302"/>
              <a:gd name="connsiteX690" fmla="*/ 3899946 w 4374924"/>
              <a:gd name="connsiteY690" fmla="*/ 2350829 h 5230302"/>
              <a:gd name="connsiteX691" fmla="*/ 3915886 w 4374924"/>
              <a:gd name="connsiteY691" fmla="*/ 2310753 h 5230302"/>
              <a:gd name="connsiteX692" fmla="*/ 3925905 w 4374924"/>
              <a:gd name="connsiteY692" fmla="*/ 2309842 h 5230302"/>
              <a:gd name="connsiteX693" fmla="*/ 3930459 w 4374924"/>
              <a:gd name="connsiteY693" fmla="*/ 2303466 h 5230302"/>
              <a:gd name="connsiteX694" fmla="*/ 3930459 w 4374924"/>
              <a:gd name="connsiteY694" fmla="*/ 2288437 h 5230302"/>
              <a:gd name="connsiteX695" fmla="*/ 3941389 w 4374924"/>
              <a:gd name="connsiteY695" fmla="*/ 2281606 h 5230302"/>
              <a:gd name="connsiteX696" fmla="*/ 3985109 w 4374924"/>
              <a:gd name="connsiteY696" fmla="*/ 2165020 h 5230302"/>
              <a:gd name="connsiteX697" fmla="*/ 4003325 w 4374924"/>
              <a:gd name="connsiteY697" fmla="*/ 2154090 h 5230302"/>
              <a:gd name="connsiteX698" fmla="*/ 4005147 w 4374924"/>
              <a:gd name="connsiteY698" fmla="*/ 2139517 h 5230302"/>
              <a:gd name="connsiteX699" fmla="*/ 4017898 w 4374924"/>
              <a:gd name="connsiteY699" fmla="*/ 2135874 h 5230302"/>
              <a:gd name="connsiteX700" fmla="*/ 4036115 w 4374924"/>
              <a:gd name="connsiteY700" fmla="*/ 2099440 h 5230302"/>
              <a:gd name="connsiteX701" fmla="*/ 4038847 w 4374924"/>
              <a:gd name="connsiteY701" fmla="*/ 2071660 h 5230302"/>
              <a:gd name="connsiteX702" fmla="*/ 4047045 w 4374924"/>
              <a:gd name="connsiteY702" fmla="*/ 2030218 h 5230302"/>
              <a:gd name="connsiteX703" fmla="*/ 4054331 w 4374924"/>
              <a:gd name="connsiteY703" fmla="*/ 2012001 h 5230302"/>
              <a:gd name="connsiteX704" fmla="*/ 4043402 w 4374924"/>
              <a:gd name="connsiteY704" fmla="*/ 2022931 h 5230302"/>
              <a:gd name="connsiteX705" fmla="*/ 4047956 w 4374924"/>
              <a:gd name="connsiteY705" fmla="*/ 2026574 h 5230302"/>
              <a:gd name="connsiteX706" fmla="*/ 4048326 w 4374924"/>
              <a:gd name="connsiteY706" fmla="*/ 2027538 h 5230302"/>
              <a:gd name="connsiteX707" fmla="*/ 4052054 w 4374924"/>
              <a:gd name="connsiteY707" fmla="*/ 2019743 h 5230302"/>
              <a:gd name="connsiteX708" fmla="*/ 4054331 w 4374924"/>
              <a:gd name="connsiteY708" fmla="*/ 2012001 h 5230302"/>
              <a:gd name="connsiteX709" fmla="*/ 4054331 w 4374924"/>
              <a:gd name="connsiteY709" fmla="*/ 1964638 h 5230302"/>
              <a:gd name="connsiteX710" fmla="*/ 4052617 w 4374924"/>
              <a:gd name="connsiteY710" fmla="*/ 1967638 h 5230302"/>
              <a:gd name="connsiteX711" fmla="*/ 4061618 w 4374924"/>
              <a:gd name="connsiteY711" fmla="*/ 1964638 h 5230302"/>
              <a:gd name="connsiteX712" fmla="*/ 4104427 w 4374924"/>
              <a:gd name="connsiteY712" fmla="*/ 1945511 h 5230302"/>
              <a:gd name="connsiteX713" fmla="*/ 4090765 w 4374924"/>
              <a:gd name="connsiteY713" fmla="*/ 1946422 h 5230302"/>
              <a:gd name="connsiteX714" fmla="*/ 4081201 w 4374924"/>
              <a:gd name="connsiteY714" fmla="*/ 1968281 h 5230302"/>
              <a:gd name="connsiteX715" fmla="*/ 4068905 w 4374924"/>
              <a:gd name="connsiteY715" fmla="*/ 1990141 h 5230302"/>
              <a:gd name="connsiteX716" fmla="*/ 4090765 w 4374924"/>
              <a:gd name="connsiteY716" fmla="*/ 2001071 h 5230302"/>
              <a:gd name="connsiteX717" fmla="*/ 4101695 w 4374924"/>
              <a:gd name="connsiteY717" fmla="*/ 1964638 h 5230302"/>
              <a:gd name="connsiteX718" fmla="*/ 4108526 w 4374924"/>
              <a:gd name="connsiteY718" fmla="*/ 1957351 h 5230302"/>
              <a:gd name="connsiteX719" fmla="*/ 4112625 w 4374924"/>
              <a:gd name="connsiteY719" fmla="*/ 1950065 h 5230302"/>
              <a:gd name="connsiteX720" fmla="*/ 4104427 w 4374924"/>
              <a:gd name="connsiteY720" fmla="*/ 1945511 h 5230302"/>
              <a:gd name="connsiteX721" fmla="*/ 1971032 w 4374924"/>
              <a:gd name="connsiteY721" fmla="*/ 1941523 h 5230302"/>
              <a:gd name="connsiteX722" fmla="*/ 1971032 w 4374924"/>
              <a:gd name="connsiteY722" fmla="*/ 1944360 h 5230302"/>
              <a:gd name="connsiteX723" fmla="*/ 1972248 w 4374924"/>
              <a:gd name="connsiteY723" fmla="*/ 1943347 h 5230302"/>
              <a:gd name="connsiteX724" fmla="*/ 4105338 w 4374924"/>
              <a:gd name="connsiteY724" fmla="*/ 1844409 h 5230302"/>
              <a:gd name="connsiteX725" fmla="*/ 4090765 w 4374924"/>
              <a:gd name="connsiteY725" fmla="*/ 1851695 h 5230302"/>
              <a:gd name="connsiteX726" fmla="*/ 4083478 w 4374924"/>
              <a:gd name="connsiteY726" fmla="*/ 1888128 h 5230302"/>
              <a:gd name="connsiteX727" fmla="*/ 4095774 w 4374924"/>
              <a:gd name="connsiteY727" fmla="*/ 1866269 h 5230302"/>
              <a:gd name="connsiteX728" fmla="*/ 4105338 w 4374924"/>
              <a:gd name="connsiteY728" fmla="*/ 1844409 h 5230302"/>
              <a:gd name="connsiteX729" fmla="*/ 4130841 w 4374924"/>
              <a:gd name="connsiteY729" fmla="*/ 1807976 h 5230302"/>
              <a:gd name="connsiteX730" fmla="*/ 4134484 w 4374924"/>
              <a:gd name="connsiteY730" fmla="*/ 1822549 h 5230302"/>
              <a:gd name="connsiteX731" fmla="*/ 4141771 w 4374924"/>
              <a:gd name="connsiteY731" fmla="*/ 1822549 h 5230302"/>
              <a:gd name="connsiteX732" fmla="*/ 4145414 w 4374924"/>
              <a:gd name="connsiteY732" fmla="*/ 1815262 h 5230302"/>
              <a:gd name="connsiteX733" fmla="*/ 4142682 w 4374924"/>
              <a:gd name="connsiteY733" fmla="*/ 1808886 h 5230302"/>
              <a:gd name="connsiteX734" fmla="*/ 4134484 w 4374924"/>
              <a:gd name="connsiteY734" fmla="*/ 1807976 h 5230302"/>
              <a:gd name="connsiteX735" fmla="*/ 4159987 w 4374924"/>
              <a:gd name="connsiteY735" fmla="*/ 1720536 h 5230302"/>
              <a:gd name="connsiteX736" fmla="*/ 4159987 w 4374924"/>
              <a:gd name="connsiteY736" fmla="*/ 1746039 h 5230302"/>
              <a:gd name="connsiteX737" fmla="*/ 4149969 w 4374924"/>
              <a:gd name="connsiteY737" fmla="*/ 1748772 h 5230302"/>
              <a:gd name="connsiteX738" fmla="*/ 4145414 w 4374924"/>
              <a:gd name="connsiteY738" fmla="*/ 1756969 h 5230302"/>
              <a:gd name="connsiteX739" fmla="*/ 4148147 w 4374924"/>
              <a:gd name="connsiteY739" fmla="*/ 1768810 h 5230302"/>
              <a:gd name="connsiteX740" fmla="*/ 4156344 w 4374924"/>
              <a:gd name="connsiteY740" fmla="*/ 1775186 h 5230302"/>
              <a:gd name="connsiteX741" fmla="*/ 4159532 w 4374924"/>
              <a:gd name="connsiteY741" fmla="*/ 1771542 h 5230302"/>
              <a:gd name="connsiteX742" fmla="*/ 4159987 w 4374924"/>
              <a:gd name="connsiteY742" fmla="*/ 1767899 h 5230302"/>
              <a:gd name="connsiteX743" fmla="*/ 4178204 w 4374924"/>
              <a:gd name="connsiteY743" fmla="*/ 1735109 h 5230302"/>
              <a:gd name="connsiteX744" fmla="*/ 4174561 w 4374924"/>
              <a:gd name="connsiteY744" fmla="*/ 1673173 h 5230302"/>
              <a:gd name="connsiteX745" fmla="*/ 4174561 w 4374924"/>
              <a:gd name="connsiteY745" fmla="*/ 1684103 h 5230302"/>
              <a:gd name="connsiteX746" fmla="*/ 4159987 w 4374924"/>
              <a:gd name="connsiteY746" fmla="*/ 1702319 h 5230302"/>
              <a:gd name="connsiteX747" fmla="*/ 4159987 w 4374924"/>
              <a:gd name="connsiteY747" fmla="*/ 1709606 h 5230302"/>
              <a:gd name="connsiteX748" fmla="*/ 4178204 w 4374924"/>
              <a:gd name="connsiteY748" fmla="*/ 1695033 h 5230302"/>
              <a:gd name="connsiteX749" fmla="*/ 4178204 w 4374924"/>
              <a:gd name="connsiteY749" fmla="*/ 1684103 h 5230302"/>
              <a:gd name="connsiteX750" fmla="*/ 4177749 w 4374924"/>
              <a:gd name="connsiteY750" fmla="*/ 1678638 h 5230302"/>
              <a:gd name="connsiteX751" fmla="*/ 4174561 w 4374924"/>
              <a:gd name="connsiteY751" fmla="*/ 1673173 h 5230302"/>
              <a:gd name="connsiteX752" fmla="*/ 3288247 w 4374924"/>
              <a:gd name="connsiteY752" fmla="*/ 1222658 h 5230302"/>
              <a:gd name="connsiteX753" fmla="*/ 3248170 w 4374924"/>
              <a:gd name="connsiteY753" fmla="*/ 1259091 h 5230302"/>
              <a:gd name="connsiteX754" fmla="*/ 3235419 w 4374924"/>
              <a:gd name="connsiteY754" fmla="*/ 1295525 h 5230302"/>
              <a:gd name="connsiteX755" fmla="*/ 3233597 w 4374924"/>
              <a:gd name="connsiteY755" fmla="*/ 1321028 h 5230302"/>
              <a:gd name="connsiteX756" fmla="*/ 3259100 w 4374924"/>
              <a:gd name="connsiteY756" fmla="*/ 1317384 h 5230302"/>
              <a:gd name="connsiteX757" fmla="*/ 3262744 w 4374924"/>
              <a:gd name="connsiteY757" fmla="*/ 1317384 h 5230302"/>
              <a:gd name="connsiteX758" fmla="*/ 3259100 w 4374924"/>
              <a:gd name="connsiteY758" fmla="*/ 1280951 h 5230302"/>
              <a:gd name="connsiteX759" fmla="*/ 3291890 w 4374924"/>
              <a:gd name="connsiteY759" fmla="*/ 1255448 h 5230302"/>
              <a:gd name="connsiteX760" fmla="*/ 3302820 w 4374924"/>
              <a:gd name="connsiteY760" fmla="*/ 1226302 h 5230302"/>
              <a:gd name="connsiteX761" fmla="*/ 2356784 w 4374924"/>
              <a:gd name="connsiteY761" fmla="*/ 1108265 h 5230302"/>
              <a:gd name="connsiteX762" fmla="*/ 2349936 w 4374924"/>
              <a:gd name="connsiteY762" fmla="*/ 1114491 h 5230302"/>
              <a:gd name="connsiteX763" fmla="*/ 2331720 w 4374924"/>
              <a:gd name="connsiteY763" fmla="*/ 1139994 h 5230302"/>
              <a:gd name="connsiteX764" fmla="*/ 2331720 w 4374924"/>
              <a:gd name="connsiteY764" fmla="*/ 1172784 h 5230302"/>
              <a:gd name="connsiteX765" fmla="*/ 2340828 w 4374924"/>
              <a:gd name="connsiteY765" fmla="*/ 1163676 h 5230302"/>
              <a:gd name="connsiteX766" fmla="*/ 2353369 w 4374924"/>
              <a:gd name="connsiteY766" fmla="*/ 1124486 h 5230302"/>
              <a:gd name="connsiteX767" fmla="*/ 2389763 w 4374924"/>
              <a:gd name="connsiteY767" fmla="*/ 1055145 h 5230302"/>
              <a:gd name="connsiteX768" fmla="*/ 2385914 w 4374924"/>
              <a:gd name="connsiteY768" fmla="*/ 1061663 h 5230302"/>
              <a:gd name="connsiteX769" fmla="*/ 2373335 w 4374924"/>
              <a:gd name="connsiteY769" fmla="*/ 1075581 h 5230302"/>
              <a:gd name="connsiteX770" fmla="*/ 2375229 w 4374924"/>
              <a:gd name="connsiteY770" fmla="*/ 1076213 h 5230302"/>
              <a:gd name="connsiteX771" fmla="*/ 2389802 w 4374924"/>
              <a:gd name="connsiteY771" fmla="*/ 1065282 h 5230302"/>
              <a:gd name="connsiteX772" fmla="*/ 2392079 w 4374924"/>
              <a:gd name="connsiteY772" fmla="*/ 1057996 h 5230302"/>
              <a:gd name="connsiteX773" fmla="*/ 3941389 w 4374924"/>
              <a:gd name="connsiteY773" fmla="*/ 1050166 h 5230302"/>
              <a:gd name="connsiteX774" fmla="*/ 3901312 w 4374924"/>
              <a:gd name="connsiteY774" fmla="*/ 1086599 h 5230302"/>
              <a:gd name="connsiteX775" fmla="*/ 3888561 w 4374924"/>
              <a:gd name="connsiteY775" fmla="*/ 1123033 h 5230302"/>
              <a:gd name="connsiteX776" fmla="*/ 3886739 w 4374924"/>
              <a:gd name="connsiteY776" fmla="*/ 1148536 h 5230302"/>
              <a:gd name="connsiteX777" fmla="*/ 3912242 w 4374924"/>
              <a:gd name="connsiteY777" fmla="*/ 1144892 h 5230302"/>
              <a:gd name="connsiteX778" fmla="*/ 3915886 w 4374924"/>
              <a:gd name="connsiteY778" fmla="*/ 1144892 h 5230302"/>
              <a:gd name="connsiteX779" fmla="*/ 3912242 w 4374924"/>
              <a:gd name="connsiteY779" fmla="*/ 1108459 h 5230302"/>
              <a:gd name="connsiteX780" fmla="*/ 3945032 w 4374924"/>
              <a:gd name="connsiteY780" fmla="*/ 1082956 h 5230302"/>
              <a:gd name="connsiteX781" fmla="*/ 3955962 w 4374924"/>
              <a:gd name="connsiteY781" fmla="*/ 1053810 h 5230302"/>
              <a:gd name="connsiteX782" fmla="*/ 1341387 w 4374924"/>
              <a:gd name="connsiteY782" fmla="*/ 1019793 h 5230302"/>
              <a:gd name="connsiteX783" fmla="*/ 1314443 w 4374924"/>
              <a:gd name="connsiteY783" fmla="*/ 1045103 h 5230302"/>
              <a:gd name="connsiteX784" fmla="*/ 1305871 w 4374924"/>
              <a:gd name="connsiteY784" fmla="*/ 1070415 h 5230302"/>
              <a:gd name="connsiteX785" fmla="*/ 1304646 w 4374924"/>
              <a:gd name="connsiteY785" fmla="*/ 1088132 h 5230302"/>
              <a:gd name="connsiteX786" fmla="*/ 1321792 w 4374924"/>
              <a:gd name="connsiteY786" fmla="*/ 1085600 h 5230302"/>
              <a:gd name="connsiteX787" fmla="*/ 1324241 w 4374924"/>
              <a:gd name="connsiteY787" fmla="*/ 1085600 h 5230302"/>
              <a:gd name="connsiteX788" fmla="*/ 1321792 w 4374924"/>
              <a:gd name="connsiteY788" fmla="*/ 1060290 h 5230302"/>
              <a:gd name="connsiteX789" fmla="*/ 1343837 w 4374924"/>
              <a:gd name="connsiteY789" fmla="*/ 1042572 h 5230302"/>
              <a:gd name="connsiteX790" fmla="*/ 1351185 w 4374924"/>
              <a:gd name="connsiteY790" fmla="*/ 1022324 h 5230302"/>
              <a:gd name="connsiteX791" fmla="*/ 1981962 w 4374924"/>
              <a:gd name="connsiteY791" fmla="*/ 877675 h 5230302"/>
              <a:gd name="connsiteX792" fmla="*/ 1941885 w 4374924"/>
              <a:gd name="connsiteY792" fmla="*/ 914108 h 5230302"/>
              <a:gd name="connsiteX793" fmla="*/ 1929134 w 4374924"/>
              <a:gd name="connsiteY793" fmla="*/ 950542 h 5230302"/>
              <a:gd name="connsiteX794" fmla="*/ 1927312 w 4374924"/>
              <a:gd name="connsiteY794" fmla="*/ 976045 h 5230302"/>
              <a:gd name="connsiteX795" fmla="*/ 1952815 w 4374924"/>
              <a:gd name="connsiteY795" fmla="*/ 972401 h 5230302"/>
              <a:gd name="connsiteX796" fmla="*/ 1956459 w 4374924"/>
              <a:gd name="connsiteY796" fmla="*/ 972401 h 5230302"/>
              <a:gd name="connsiteX797" fmla="*/ 1952815 w 4374924"/>
              <a:gd name="connsiteY797" fmla="*/ 935968 h 5230302"/>
              <a:gd name="connsiteX798" fmla="*/ 1985605 w 4374924"/>
              <a:gd name="connsiteY798" fmla="*/ 910465 h 5230302"/>
              <a:gd name="connsiteX799" fmla="*/ 1996535 w 4374924"/>
              <a:gd name="connsiteY799" fmla="*/ 881319 h 5230302"/>
              <a:gd name="connsiteX800" fmla="*/ 2848860 w 4374924"/>
              <a:gd name="connsiteY800" fmla="*/ 664517 h 5230302"/>
              <a:gd name="connsiteX801" fmla="*/ 2808783 w 4374924"/>
              <a:gd name="connsiteY801" fmla="*/ 700950 h 5230302"/>
              <a:gd name="connsiteX802" fmla="*/ 2796032 w 4374924"/>
              <a:gd name="connsiteY802" fmla="*/ 737384 h 5230302"/>
              <a:gd name="connsiteX803" fmla="*/ 2794210 w 4374924"/>
              <a:gd name="connsiteY803" fmla="*/ 762888 h 5230302"/>
              <a:gd name="connsiteX804" fmla="*/ 2819713 w 4374924"/>
              <a:gd name="connsiteY804" fmla="*/ 759243 h 5230302"/>
              <a:gd name="connsiteX805" fmla="*/ 2823357 w 4374924"/>
              <a:gd name="connsiteY805" fmla="*/ 759243 h 5230302"/>
              <a:gd name="connsiteX806" fmla="*/ 2819713 w 4374924"/>
              <a:gd name="connsiteY806" fmla="*/ 722810 h 5230302"/>
              <a:gd name="connsiteX807" fmla="*/ 2852503 w 4374924"/>
              <a:gd name="connsiteY807" fmla="*/ 697308 h 5230302"/>
              <a:gd name="connsiteX808" fmla="*/ 2863433 w 4374924"/>
              <a:gd name="connsiteY808" fmla="*/ 668161 h 5230302"/>
              <a:gd name="connsiteX809" fmla="*/ 2954516 w 4374924"/>
              <a:gd name="connsiteY809" fmla="*/ 979 h 5230302"/>
              <a:gd name="connsiteX810" fmla="*/ 2969089 w 4374924"/>
              <a:gd name="connsiteY810" fmla="*/ 1434 h 5230302"/>
              <a:gd name="connsiteX811" fmla="*/ 2949962 w 4374924"/>
              <a:gd name="connsiteY811" fmla="*/ 60183 h 5230302"/>
              <a:gd name="connsiteX812" fmla="*/ 2914440 w 4374924"/>
              <a:gd name="connsiteY812" fmla="*/ 121664 h 5230302"/>
              <a:gd name="connsiteX813" fmla="*/ 2918083 w 4374924"/>
              <a:gd name="connsiteY813" fmla="*/ 121664 h 5230302"/>
              <a:gd name="connsiteX814" fmla="*/ 2926736 w 4374924"/>
              <a:gd name="connsiteY814" fmla="*/ 136237 h 5230302"/>
              <a:gd name="connsiteX815" fmla="*/ 2921726 w 4374924"/>
              <a:gd name="connsiteY815" fmla="*/ 150810 h 5230302"/>
              <a:gd name="connsiteX816" fmla="*/ 2897134 w 4374924"/>
              <a:gd name="connsiteY816" fmla="*/ 236428 h 5230302"/>
              <a:gd name="connsiteX817" fmla="*/ 2867076 w 4374924"/>
              <a:gd name="connsiteY817" fmla="*/ 322046 h 5230302"/>
              <a:gd name="connsiteX818" fmla="*/ 2868443 w 4374924"/>
              <a:gd name="connsiteY818" fmla="*/ 332521 h 5230302"/>
              <a:gd name="connsiteX819" fmla="*/ 2856146 w 4374924"/>
              <a:gd name="connsiteY819" fmla="*/ 340263 h 5230302"/>
              <a:gd name="connsiteX820" fmla="*/ 2855235 w 4374924"/>
              <a:gd name="connsiteY820" fmla="*/ 350282 h 5230302"/>
              <a:gd name="connsiteX821" fmla="*/ 2859790 w 4374924"/>
              <a:gd name="connsiteY821" fmla="*/ 354836 h 5230302"/>
              <a:gd name="connsiteX822" fmla="*/ 2848404 w 4374924"/>
              <a:gd name="connsiteY822" fmla="*/ 376240 h 5230302"/>
              <a:gd name="connsiteX823" fmla="*/ 2845216 w 4374924"/>
              <a:gd name="connsiteY823" fmla="*/ 394912 h 5230302"/>
              <a:gd name="connsiteX824" fmla="*/ 2867076 w 4374924"/>
              <a:gd name="connsiteY824" fmla="*/ 373052 h 5230302"/>
              <a:gd name="connsiteX825" fmla="*/ 2874363 w 4374924"/>
              <a:gd name="connsiteY825" fmla="*/ 362123 h 5230302"/>
              <a:gd name="connsiteX826" fmla="*/ 2870720 w 4374924"/>
              <a:gd name="connsiteY826" fmla="*/ 351192 h 5230302"/>
              <a:gd name="connsiteX827" fmla="*/ 2883016 w 4374924"/>
              <a:gd name="connsiteY827" fmla="*/ 336164 h 5230302"/>
              <a:gd name="connsiteX828" fmla="*/ 2892580 w 4374924"/>
              <a:gd name="connsiteY828" fmla="*/ 318403 h 5230302"/>
              <a:gd name="connsiteX829" fmla="*/ 2921726 w 4374924"/>
              <a:gd name="connsiteY829" fmla="*/ 252823 h 5230302"/>
              <a:gd name="connsiteX830" fmla="*/ 2943586 w 4374924"/>
              <a:gd name="connsiteY830" fmla="*/ 234607 h 5230302"/>
              <a:gd name="connsiteX831" fmla="*/ 2952694 w 4374924"/>
              <a:gd name="connsiteY831" fmla="*/ 221855 h 5230302"/>
              <a:gd name="connsiteX832" fmla="*/ 2950873 w 4374924"/>
              <a:gd name="connsiteY832" fmla="*/ 209103 h 5230302"/>
              <a:gd name="connsiteX833" fmla="*/ 2965446 w 4374924"/>
              <a:gd name="connsiteY833" fmla="*/ 179957 h 5230302"/>
              <a:gd name="connsiteX834" fmla="*/ 2976376 w 4374924"/>
              <a:gd name="connsiteY834" fmla="*/ 148989 h 5230302"/>
              <a:gd name="connsiteX835" fmla="*/ 2987306 w 4374924"/>
              <a:gd name="connsiteY835" fmla="*/ 118021 h 5230302"/>
              <a:gd name="connsiteX836" fmla="*/ 3034669 w 4374924"/>
              <a:gd name="connsiteY836" fmla="*/ 77944 h 5230302"/>
              <a:gd name="connsiteX837" fmla="*/ 3048331 w 4374924"/>
              <a:gd name="connsiteY837" fmla="*/ 98893 h 5230302"/>
              <a:gd name="connsiteX838" fmla="*/ 3034669 w 4374924"/>
              <a:gd name="connsiteY838" fmla="*/ 114377 h 5230302"/>
              <a:gd name="connsiteX839" fmla="*/ 3034213 w 4374924"/>
              <a:gd name="connsiteY839" fmla="*/ 137603 h 5230302"/>
              <a:gd name="connsiteX840" fmla="*/ 3031025 w 4374924"/>
              <a:gd name="connsiteY840" fmla="*/ 158097 h 5230302"/>
              <a:gd name="connsiteX841" fmla="*/ 3009621 w 4374924"/>
              <a:gd name="connsiteY841" fmla="*/ 205004 h 5230302"/>
              <a:gd name="connsiteX842" fmla="*/ 3001879 w 4374924"/>
              <a:gd name="connsiteY842" fmla="*/ 249180 h 5230302"/>
              <a:gd name="connsiteX843" fmla="*/ 2972732 w 4374924"/>
              <a:gd name="connsiteY843" fmla="*/ 318403 h 5230302"/>
              <a:gd name="connsiteX844" fmla="*/ 2984573 w 4374924"/>
              <a:gd name="connsiteY844" fmla="*/ 347549 h 5230302"/>
              <a:gd name="connsiteX845" fmla="*/ 2969089 w 4374924"/>
              <a:gd name="connsiteY845" fmla="*/ 376696 h 5230302"/>
              <a:gd name="connsiteX846" fmla="*/ 2952694 w 4374924"/>
              <a:gd name="connsiteY846" fmla="*/ 423148 h 5230302"/>
              <a:gd name="connsiteX847" fmla="*/ 2925369 w 4374924"/>
              <a:gd name="connsiteY847" fmla="*/ 464135 h 5230302"/>
              <a:gd name="connsiteX848" fmla="*/ 2936299 w 4374924"/>
              <a:gd name="connsiteY848" fmla="*/ 493282 h 5230302"/>
              <a:gd name="connsiteX849" fmla="*/ 2910796 w 4374924"/>
              <a:gd name="connsiteY849" fmla="*/ 511498 h 5230302"/>
              <a:gd name="connsiteX850" fmla="*/ 2910796 w 4374924"/>
              <a:gd name="connsiteY850" fmla="*/ 551575 h 5230302"/>
              <a:gd name="connsiteX851" fmla="*/ 2901233 w 4374924"/>
              <a:gd name="connsiteY851" fmla="*/ 572524 h 5230302"/>
              <a:gd name="connsiteX852" fmla="*/ 2888936 w 4374924"/>
              <a:gd name="connsiteY852" fmla="*/ 588008 h 5230302"/>
              <a:gd name="connsiteX853" fmla="*/ 2888025 w 4374924"/>
              <a:gd name="connsiteY853" fmla="*/ 603947 h 5230302"/>
              <a:gd name="connsiteX854" fmla="*/ 2892580 w 4374924"/>
              <a:gd name="connsiteY854" fmla="*/ 617154 h 5230302"/>
              <a:gd name="connsiteX855" fmla="*/ 2899411 w 4374924"/>
              <a:gd name="connsiteY855" fmla="*/ 621253 h 5230302"/>
              <a:gd name="connsiteX856" fmla="*/ 2903509 w 4374924"/>
              <a:gd name="connsiteY856" fmla="*/ 617154 h 5230302"/>
              <a:gd name="connsiteX857" fmla="*/ 2907153 w 4374924"/>
              <a:gd name="connsiteY857" fmla="*/ 589831 h 5230302"/>
              <a:gd name="connsiteX858" fmla="*/ 2932656 w 4374924"/>
              <a:gd name="connsiteY858" fmla="*/ 573435 h 5230302"/>
              <a:gd name="connsiteX859" fmla="*/ 2932656 w 4374924"/>
              <a:gd name="connsiteY859" fmla="*/ 518785 h 5230302"/>
              <a:gd name="connsiteX860" fmla="*/ 2936299 w 4374924"/>
              <a:gd name="connsiteY860" fmla="*/ 518785 h 5230302"/>
              <a:gd name="connsiteX861" fmla="*/ 2940398 w 4374924"/>
              <a:gd name="connsiteY861" fmla="*/ 506033 h 5230302"/>
              <a:gd name="connsiteX862" fmla="*/ 2936299 w 4374924"/>
              <a:gd name="connsiteY862" fmla="*/ 493282 h 5230302"/>
              <a:gd name="connsiteX863" fmla="*/ 2959981 w 4374924"/>
              <a:gd name="connsiteY863" fmla="*/ 462769 h 5230302"/>
              <a:gd name="connsiteX864" fmla="*/ 2983662 w 4374924"/>
              <a:gd name="connsiteY864" fmla="*/ 434989 h 5230302"/>
              <a:gd name="connsiteX865" fmla="*/ 2973643 w 4374924"/>
              <a:gd name="connsiteY865" fmla="*/ 409941 h 5230302"/>
              <a:gd name="connsiteX866" fmla="*/ 3001879 w 4374924"/>
              <a:gd name="connsiteY866" fmla="*/ 387626 h 5230302"/>
              <a:gd name="connsiteX867" fmla="*/ 3020551 w 4374924"/>
              <a:gd name="connsiteY867" fmla="*/ 334342 h 5230302"/>
              <a:gd name="connsiteX868" fmla="*/ 3041955 w 4374924"/>
              <a:gd name="connsiteY868" fmla="*/ 278326 h 5230302"/>
              <a:gd name="connsiteX869" fmla="*/ 3052430 w 4374924"/>
              <a:gd name="connsiteY869" fmla="*/ 277415 h 5230302"/>
              <a:gd name="connsiteX870" fmla="*/ 3060172 w 4374924"/>
              <a:gd name="connsiteY870" fmla="*/ 281970 h 5230302"/>
              <a:gd name="connsiteX871" fmla="*/ 3065181 w 4374924"/>
              <a:gd name="connsiteY871" fmla="*/ 317492 h 5230302"/>
              <a:gd name="connsiteX872" fmla="*/ 3045599 w 4374924"/>
              <a:gd name="connsiteY872" fmla="*/ 347549 h 5230302"/>
              <a:gd name="connsiteX873" fmla="*/ 3023739 w 4374924"/>
              <a:gd name="connsiteY873" fmla="*/ 414495 h 5230302"/>
              <a:gd name="connsiteX874" fmla="*/ 3001879 w 4374924"/>
              <a:gd name="connsiteY874" fmla="*/ 478708 h 5230302"/>
              <a:gd name="connsiteX875" fmla="*/ 3003701 w 4374924"/>
              <a:gd name="connsiteY875" fmla="*/ 487817 h 5230302"/>
              <a:gd name="connsiteX876" fmla="*/ 2994592 w 4374924"/>
              <a:gd name="connsiteY876" fmla="*/ 496925 h 5230302"/>
              <a:gd name="connsiteX877" fmla="*/ 2990949 w 4374924"/>
              <a:gd name="connsiteY877" fmla="*/ 507399 h 5230302"/>
              <a:gd name="connsiteX878" fmla="*/ 2998236 w 4374924"/>
              <a:gd name="connsiteY878" fmla="*/ 515142 h 5230302"/>
              <a:gd name="connsiteX879" fmla="*/ 2983207 w 4374924"/>
              <a:gd name="connsiteY879" fmla="*/ 533358 h 5230302"/>
              <a:gd name="connsiteX880" fmla="*/ 2976376 w 4374924"/>
              <a:gd name="connsiteY880" fmla="*/ 551575 h 5230302"/>
              <a:gd name="connsiteX881" fmla="*/ 2961802 w 4374924"/>
              <a:gd name="connsiteY881" fmla="*/ 577079 h 5230302"/>
              <a:gd name="connsiteX882" fmla="*/ 2968178 w 4374924"/>
              <a:gd name="connsiteY882" fmla="*/ 598027 h 5230302"/>
              <a:gd name="connsiteX883" fmla="*/ 2958159 w 4374924"/>
              <a:gd name="connsiteY883" fmla="*/ 613511 h 5230302"/>
              <a:gd name="connsiteX884" fmla="*/ 3006888 w 4374924"/>
              <a:gd name="connsiteY884" fmla="*/ 610779 h 5230302"/>
              <a:gd name="connsiteX885" fmla="*/ 3052885 w 4374924"/>
              <a:gd name="connsiteY885" fmla="*/ 624441 h 5230302"/>
              <a:gd name="connsiteX886" fmla="*/ 3061083 w 4374924"/>
              <a:gd name="connsiteY886" fmla="*/ 646756 h 5230302"/>
              <a:gd name="connsiteX887" fmla="*/ 3052885 w 4374924"/>
              <a:gd name="connsiteY887" fmla="*/ 660875 h 5230302"/>
              <a:gd name="connsiteX888" fmla="*/ 3049697 w 4374924"/>
              <a:gd name="connsiteY888" fmla="*/ 669982 h 5230302"/>
              <a:gd name="connsiteX889" fmla="*/ 3049242 w 4374924"/>
              <a:gd name="connsiteY889" fmla="*/ 679091 h 5230302"/>
              <a:gd name="connsiteX890" fmla="*/ 3060172 w 4374924"/>
              <a:gd name="connsiteY890" fmla="*/ 671804 h 5230302"/>
              <a:gd name="connsiteX891" fmla="*/ 3107535 w 4374924"/>
              <a:gd name="connsiteY891" fmla="*/ 635371 h 5230302"/>
              <a:gd name="connsiteX892" fmla="*/ 3114822 w 4374924"/>
              <a:gd name="connsiteY892" fmla="*/ 609869 h 5230302"/>
              <a:gd name="connsiteX893" fmla="*/ 3113000 w 4374924"/>
              <a:gd name="connsiteY893" fmla="*/ 599393 h 5230302"/>
              <a:gd name="connsiteX894" fmla="*/ 3122108 w 4374924"/>
              <a:gd name="connsiteY894" fmla="*/ 591652 h 5230302"/>
              <a:gd name="connsiteX895" fmla="*/ 3123019 w 4374924"/>
              <a:gd name="connsiteY895" fmla="*/ 582998 h 5230302"/>
              <a:gd name="connsiteX896" fmla="*/ 3118465 w 4374924"/>
              <a:gd name="connsiteY896" fmla="*/ 577079 h 5230302"/>
              <a:gd name="connsiteX897" fmla="*/ 3147612 w 4374924"/>
              <a:gd name="connsiteY897" fmla="*/ 540645 h 5230302"/>
              <a:gd name="connsiteX898" fmla="*/ 3176758 w 4374924"/>
              <a:gd name="connsiteY898" fmla="*/ 504212 h 5230302"/>
              <a:gd name="connsiteX899" fmla="*/ 3197707 w 4374924"/>
              <a:gd name="connsiteY899" fmla="*/ 457304 h 5230302"/>
              <a:gd name="connsiteX900" fmla="*/ 3235051 w 4374924"/>
              <a:gd name="connsiteY900" fmla="*/ 424059 h 5230302"/>
              <a:gd name="connsiteX901" fmla="*/ 3231408 w 4374924"/>
              <a:gd name="connsiteY901" fmla="*/ 405842 h 5230302"/>
              <a:gd name="connsiteX902" fmla="*/ 3233229 w 4374924"/>
              <a:gd name="connsiteY902" fmla="*/ 389903 h 5230302"/>
              <a:gd name="connsiteX903" fmla="*/ 3245981 w 4374924"/>
              <a:gd name="connsiteY903" fmla="*/ 376696 h 5230302"/>
              <a:gd name="connsiteX904" fmla="*/ 3267841 w 4374924"/>
              <a:gd name="connsiteY904" fmla="*/ 369409 h 5230302"/>
              <a:gd name="connsiteX905" fmla="*/ 3281959 w 4374924"/>
              <a:gd name="connsiteY905" fmla="*/ 389903 h 5230302"/>
              <a:gd name="connsiteX906" fmla="*/ 3271484 w 4374924"/>
              <a:gd name="connsiteY906" fmla="*/ 413129 h 5230302"/>
              <a:gd name="connsiteX907" fmla="*/ 3245525 w 4374924"/>
              <a:gd name="connsiteY907" fmla="*/ 447285 h 5230302"/>
              <a:gd name="connsiteX908" fmla="*/ 3238694 w 4374924"/>
              <a:gd name="connsiteY908" fmla="*/ 489638 h 5230302"/>
              <a:gd name="connsiteX909" fmla="*/ 3223665 w 4374924"/>
              <a:gd name="connsiteY909" fmla="*/ 541100 h 5230302"/>
              <a:gd name="connsiteX910" fmla="*/ 3194974 w 4374924"/>
              <a:gd name="connsiteY910" fmla="*/ 595294 h 5230302"/>
              <a:gd name="connsiteX911" fmla="*/ 3199984 w 4374924"/>
              <a:gd name="connsiteY911" fmla="*/ 608957 h 5230302"/>
              <a:gd name="connsiteX912" fmla="*/ 3191331 w 4374924"/>
              <a:gd name="connsiteY912" fmla="*/ 617154 h 5230302"/>
              <a:gd name="connsiteX913" fmla="*/ 3193608 w 4374924"/>
              <a:gd name="connsiteY913" fmla="*/ 645845 h 5230302"/>
              <a:gd name="connsiteX914" fmla="*/ 3209548 w 4374924"/>
              <a:gd name="connsiteY914" fmla="*/ 671804 h 5230302"/>
              <a:gd name="connsiteX915" fmla="*/ 3170837 w 4374924"/>
              <a:gd name="connsiteY915" fmla="*/ 746492 h 5230302"/>
              <a:gd name="connsiteX916" fmla="*/ 3151255 w 4374924"/>
              <a:gd name="connsiteY916" fmla="*/ 821180 h 5230302"/>
              <a:gd name="connsiteX917" fmla="*/ 3122108 w 4374924"/>
              <a:gd name="connsiteY917" fmla="*/ 846684 h 5230302"/>
              <a:gd name="connsiteX918" fmla="*/ 3106169 w 4374924"/>
              <a:gd name="connsiteY918" fmla="*/ 877652 h 5230302"/>
              <a:gd name="connsiteX919" fmla="*/ 3092962 w 4374924"/>
              <a:gd name="connsiteY919" fmla="*/ 908619 h 5230302"/>
              <a:gd name="connsiteX920" fmla="*/ 3096605 w 4374924"/>
              <a:gd name="connsiteY920" fmla="*/ 919549 h 5230302"/>
              <a:gd name="connsiteX921" fmla="*/ 3122564 w 4374924"/>
              <a:gd name="connsiteY921" fmla="*/ 888581 h 5230302"/>
              <a:gd name="connsiteX922" fmla="*/ 3151255 w 4374924"/>
              <a:gd name="connsiteY922" fmla="*/ 857613 h 5230302"/>
              <a:gd name="connsiteX923" fmla="*/ 3176758 w 4374924"/>
              <a:gd name="connsiteY923" fmla="*/ 850326 h 5230302"/>
              <a:gd name="connsiteX924" fmla="*/ 3151255 w 4374924"/>
              <a:gd name="connsiteY924" fmla="*/ 839396 h 5230302"/>
              <a:gd name="connsiteX925" fmla="*/ 3162185 w 4374924"/>
              <a:gd name="connsiteY925" fmla="*/ 832111 h 5230302"/>
              <a:gd name="connsiteX926" fmla="*/ 3176303 w 4374924"/>
              <a:gd name="connsiteY926" fmla="*/ 830288 h 5230302"/>
              <a:gd name="connsiteX927" fmla="*/ 3187688 w 4374924"/>
              <a:gd name="connsiteY927" fmla="*/ 839396 h 5230302"/>
              <a:gd name="connsiteX928" fmla="*/ 3197707 w 4374924"/>
              <a:gd name="connsiteY928" fmla="*/ 824823 h 5230302"/>
              <a:gd name="connsiteX929" fmla="*/ 3202261 w 4374924"/>
              <a:gd name="connsiteY929" fmla="*/ 810250 h 5230302"/>
              <a:gd name="connsiteX930" fmla="*/ 3209092 w 4374924"/>
              <a:gd name="connsiteY930" fmla="*/ 792944 h 5230302"/>
              <a:gd name="connsiteX931" fmla="*/ 3213191 w 4374924"/>
              <a:gd name="connsiteY931" fmla="*/ 770174 h 5230302"/>
              <a:gd name="connsiteX932" fmla="*/ 3184044 w 4374924"/>
              <a:gd name="connsiteY932" fmla="*/ 751957 h 5230302"/>
              <a:gd name="connsiteX933" fmla="*/ 3202261 w 4374924"/>
              <a:gd name="connsiteY933" fmla="*/ 719168 h 5230302"/>
              <a:gd name="connsiteX934" fmla="*/ 3238694 w 4374924"/>
              <a:gd name="connsiteY934" fmla="*/ 726454 h 5230302"/>
              <a:gd name="connsiteX935" fmla="*/ 3228220 w 4374924"/>
              <a:gd name="connsiteY935" fmla="*/ 742849 h 5230302"/>
              <a:gd name="connsiteX936" fmla="*/ 3220478 w 4374924"/>
              <a:gd name="connsiteY936" fmla="*/ 759243 h 5230302"/>
              <a:gd name="connsiteX937" fmla="*/ 3235051 w 4374924"/>
              <a:gd name="connsiteY937" fmla="*/ 770174 h 5230302"/>
              <a:gd name="connsiteX938" fmla="*/ 3245981 w 4374924"/>
              <a:gd name="connsiteY938" fmla="*/ 781103 h 5230302"/>
              <a:gd name="connsiteX939" fmla="*/ 3239605 w 4374924"/>
              <a:gd name="connsiteY939" fmla="*/ 802508 h 5230302"/>
              <a:gd name="connsiteX940" fmla="*/ 3227764 w 4374924"/>
              <a:gd name="connsiteY940" fmla="*/ 821180 h 5230302"/>
              <a:gd name="connsiteX941" fmla="*/ 3229529 w 4374924"/>
              <a:gd name="connsiteY941" fmla="*/ 821361 h 5230302"/>
              <a:gd name="connsiteX942" fmla="*/ 3310107 w 4374924"/>
              <a:gd name="connsiteY942" fmla="*/ 679805 h 5230302"/>
              <a:gd name="connsiteX943" fmla="*/ 3328779 w 4374924"/>
              <a:gd name="connsiteY943" fmla="*/ 651114 h 5230302"/>
              <a:gd name="connsiteX944" fmla="*/ 3350183 w 4374924"/>
              <a:gd name="connsiteY944" fmla="*/ 625155 h 5230302"/>
              <a:gd name="connsiteX945" fmla="*/ 3354737 w 4374924"/>
              <a:gd name="connsiteY945" fmla="*/ 607394 h 5230302"/>
              <a:gd name="connsiteX946" fmla="*/ 3364756 w 4374924"/>
              <a:gd name="connsiteY946" fmla="*/ 592365 h 5230302"/>
              <a:gd name="connsiteX947" fmla="*/ 3379330 w 4374924"/>
              <a:gd name="connsiteY947" fmla="*/ 566862 h 5230302"/>
              <a:gd name="connsiteX948" fmla="*/ 3393903 w 4374924"/>
              <a:gd name="connsiteY948" fmla="*/ 559120 h 5230302"/>
              <a:gd name="connsiteX949" fmla="*/ 3408476 w 4374924"/>
              <a:gd name="connsiteY949" fmla="*/ 559575 h 5230302"/>
              <a:gd name="connsiteX950" fmla="*/ 3389349 w 4374924"/>
              <a:gd name="connsiteY950" fmla="*/ 618324 h 5230302"/>
              <a:gd name="connsiteX951" fmla="*/ 3353827 w 4374924"/>
              <a:gd name="connsiteY951" fmla="*/ 679805 h 5230302"/>
              <a:gd name="connsiteX952" fmla="*/ 3357470 w 4374924"/>
              <a:gd name="connsiteY952" fmla="*/ 679805 h 5230302"/>
              <a:gd name="connsiteX953" fmla="*/ 3366123 w 4374924"/>
              <a:gd name="connsiteY953" fmla="*/ 694378 h 5230302"/>
              <a:gd name="connsiteX954" fmla="*/ 3361113 w 4374924"/>
              <a:gd name="connsiteY954" fmla="*/ 708951 h 5230302"/>
              <a:gd name="connsiteX955" fmla="*/ 3336521 w 4374924"/>
              <a:gd name="connsiteY955" fmla="*/ 794569 h 5230302"/>
              <a:gd name="connsiteX956" fmla="*/ 3306463 w 4374924"/>
              <a:gd name="connsiteY956" fmla="*/ 880187 h 5230302"/>
              <a:gd name="connsiteX957" fmla="*/ 3307830 w 4374924"/>
              <a:gd name="connsiteY957" fmla="*/ 890662 h 5230302"/>
              <a:gd name="connsiteX958" fmla="*/ 3295533 w 4374924"/>
              <a:gd name="connsiteY958" fmla="*/ 898404 h 5230302"/>
              <a:gd name="connsiteX959" fmla="*/ 3294622 w 4374924"/>
              <a:gd name="connsiteY959" fmla="*/ 908423 h 5230302"/>
              <a:gd name="connsiteX960" fmla="*/ 3299177 w 4374924"/>
              <a:gd name="connsiteY960" fmla="*/ 912977 h 5230302"/>
              <a:gd name="connsiteX961" fmla="*/ 3287791 w 4374924"/>
              <a:gd name="connsiteY961" fmla="*/ 934381 h 5230302"/>
              <a:gd name="connsiteX962" fmla="*/ 3284603 w 4374924"/>
              <a:gd name="connsiteY962" fmla="*/ 953053 h 5230302"/>
              <a:gd name="connsiteX963" fmla="*/ 3306463 w 4374924"/>
              <a:gd name="connsiteY963" fmla="*/ 931193 h 5230302"/>
              <a:gd name="connsiteX964" fmla="*/ 3313750 w 4374924"/>
              <a:gd name="connsiteY964" fmla="*/ 920264 h 5230302"/>
              <a:gd name="connsiteX965" fmla="*/ 3310107 w 4374924"/>
              <a:gd name="connsiteY965" fmla="*/ 909333 h 5230302"/>
              <a:gd name="connsiteX966" fmla="*/ 3322403 w 4374924"/>
              <a:gd name="connsiteY966" fmla="*/ 894305 h 5230302"/>
              <a:gd name="connsiteX967" fmla="*/ 3331967 w 4374924"/>
              <a:gd name="connsiteY967" fmla="*/ 876544 h 5230302"/>
              <a:gd name="connsiteX968" fmla="*/ 3361113 w 4374924"/>
              <a:gd name="connsiteY968" fmla="*/ 810964 h 5230302"/>
              <a:gd name="connsiteX969" fmla="*/ 3382973 w 4374924"/>
              <a:gd name="connsiteY969" fmla="*/ 792748 h 5230302"/>
              <a:gd name="connsiteX970" fmla="*/ 3392081 w 4374924"/>
              <a:gd name="connsiteY970" fmla="*/ 779996 h 5230302"/>
              <a:gd name="connsiteX971" fmla="*/ 3390260 w 4374924"/>
              <a:gd name="connsiteY971" fmla="*/ 767244 h 5230302"/>
              <a:gd name="connsiteX972" fmla="*/ 3404833 w 4374924"/>
              <a:gd name="connsiteY972" fmla="*/ 738098 h 5230302"/>
              <a:gd name="connsiteX973" fmla="*/ 3415763 w 4374924"/>
              <a:gd name="connsiteY973" fmla="*/ 707130 h 5230302"/>
              <a:gd name="connsiteX974" fmla="*/ 3426693 w 4374924"/>
              <a:gd name="connsiteY974" fmla="*/ 676162 h 5230302"/>
              <a:gd name="connsiteX975" fmla="*/ 3474056 w 4374924"/>
              <a:gd name="connsiteY975" fmla="*/ 636085 h 5230302"/>
              <a:gd name="connsiteX976" fmla="*/ 3487718 w 4374924"/>
              <a:gd name="connsiteY976" fmla="*/ 657034 h 5230302"/>
              <a:gd name="connsiteX977" fmla="*/ 3474056 w 4374924"/>
              <a:gd name="connsiteY977" fmla="*/ 672518 h 5230302"/>
              <a:gd name="connsiteX978" fmla="*/ 3473600 w 4374924"/>
              <a:gd name="connsiteY978" fmla="*/ 695744 h 5230302"/>
              <a:gd name="connsiteX979" fmla="*/ 3470412 w 4374924"/>
              <a:gd name="connsiteY979" fmla="*/ 716238 h 5230302"/>
              <a:gd name="connsiteX980" fmla="*/ 3449008 w 4374924"/>
              <a:gd name="connsiteY980" fmla="*/ 763145 h 5230302"/>
              <a:gd name="connsiteX981" fmla="*/ 3441266 w 4374924"/>
              <a:gd name="connsiteY981" fmla="*/ 807321 h 5230302"/>
              <a:gd name="connsiteX982" fmla="*/ 3412119 w 4374924"/>
              <a:gd name="connsiteY982" fmla="*/ 876544 h 5230302"/>
              <a:gd name="connsiteX983" fmla="*/ 3423960 w 4374924"/>
              <a:gd name="connsiteY983" fmla="*/ 905690 h 5230302"/>
              <a:gd name="connsiteX984" fmla="*/ 3408476 w 4374924"/>
              <a:gd name="connsiteY984" fmla="*/ 934837 h 5230302"/>
              <a:gd name="connsiteX985" fmla="*/ 3392081 w 4374924"/>
              <a:gd name="connsiteY985" fmla="*/ 981289 h 5230302"/>
              <a:gd name="connsiteX986" fmla="*/ 3364756 w 4374924"/>
              <a:gd name="connsiteY986" fmla="*/ 1022276 h 5230302"/>
              <a:gd name="connsiteX987" fmla="*/ 3375686 w 4374924"/>
              <a:gd name="connsiteY987" fmla="*/ 1051423 h 5230302"/>
              <a:gd name="connsiteX988" fmla="*/ 3350183 w 4374924"/>
              <a:gd name="connsiteY988" fmla="*/ 1069639 h 5230302"/>
              <a:gd name="connsiteX989" fmla="*/ 3350183 w 4374924"/>
              <a:gd name="connsiteY989" fmla="*/ 1109716 h 5230302"/>
              <a:gd name="connsiteX990" fmla="*/ 3340620 w 4374924"/>
              <a:gd name="connsiteY990" fmla="*/ 1130665 h 5230302"/>
              <a:gd name="connsiteX991" fmla="*/ 3328323 w 4374924"/>
              <a:gd name="connsiteY991" fmla="*/ 1146149 h 5230302"/>
              <a:gd name="connsiteX992" fmla="*/ 3327412 w 4374924"/>
              <a:gd name="connsiteY992" fmla="*/ 1162088 h 5230302"/>
              <a:gd name="connsiteX993" fmla="*/ 3331967 w 4374924"/>
              <a:gd name="connsiteY993" fmla="*/ 1175295 h 5230302"/>
              <a:gd name="connsiteX994" fmla="*/ 3338798 w 4374924"/>
              <a:gd name="connsiteY994" fmla="*/ 1179394 h 5230302"/>
              <a:gd name="connsiteX995" fmla="*/ 3342896 w 4374924"/>
              <a:gd name="connsiteY995" fmla="*/ 1175295 h 5230302"/>
              <a:gd name="connsiteX996" fmla="*/ 3346540 w 4374924"/>
              <a:gd name="connsiteY996" fmla="*/ 1147971 h 5230302"/>
              <a:gd name="connsiteX997" fmla="*/ 3372043 w 4374924"/>
              <a:gd name="connsiteY997" fmla="*/ 1131576 h 5230302"/>
              <a:gd name="connsiteX998" fmla="*/ 3372043 w 4374924"/>
              <a:gd name="connsiteY998" fmla="*/ 1076926 h 5230302"/>
              <a:gd name="connsiteX999" fmla="*/ 3375686 w 4374924"/>
              <a:gd name="connsiteY999" fmla="*/ 1076926 h 5230302"/>
              <a:gd name="connsiteX1000" fmla="*/ 3379785 w 4374924"/>
              <a:gd name="connsiteY1000" fmla="*/ 1064174 h 5230302"/>
              <a:gd name="connsiteX1001" fmla="*/ 3375686 w 4374924"/>
              <a:gd name="connsiteY1001" fmla="*/ 1051423 h 5230302"/>
              <a:gd name="connsiteX1002" fmla="*/ 3399368 w 4374924"/>
              <a:gd name="connsiteY1002" fmla="*/ 1020910 h 5230302"/>
              <a:gd name="connsiteX1003" fmla="*/ 3423049 w 4374924"/>
              <a:gd name="connsiteY1003" fmla="*/ 993130 h 5230302"/>
              <a:gd name="connsiteX1004" fmla="*/ 3413030 w 4374924"/>
              <a:gd name="connsiteY1004" fmla="*/ 968082 h 5230302"/>
              <a:gd name="connsiteX1005" fmla="*/ 3441266 w 4374924"/>
              <a:gd name="connsiteY1005" fmla="*/ 945767 h 5230302"/>
              <a:gd name="connsiteX1006" fmla="*/ 3459938 w 4374924"/>
              <a:gd name="connsiteY1006" fmla="*/ 892483 h 5230302"/>
              <a:gd name="connsiteX1007" fmla="*/ 3481342 w 4374924"/>
              <a:gd name="connsiteY1007" fmla="*/ 836467 h 5230302"/>
              <a:gd name="connsiteX1008" fmla="*/ 3491817 w 4374924"/>
              <a:gd name="connsiteY1008" fmla="*/ 835556 h 5230302"/>
              <a:gd name="connsiteX1009" fmla="*/ 3499559 w 4374924"/>
              <a:gd name="connsiteY1009" fmla="*/ 840111 h 5230302"/>
              <a:gd name="connsiteX1010" fmla="*/ 3504568 w 4374924"/>
              <a:gd name="connsiteY1010" fmla="*/ 875633 h 5230302"/>
              <a:gd name="connsiteX1011" fmla="*/ 3484986 w 4374924"/>
              <a:gd name="connsiteY1011" fmla="*/ 905690 h 5230302"/>
              <a:gd name="connsiteX1012" fmla="*/ 3463126 w 4374924"/>
              <a:gd name="connsiteY1012" fmla="*/ 972636 h 5230302"/>
              <a:gd name="connsiteX1013" fmla="*/ 3441266 w 4374924"/>
              <a:gd name="connsiteY1013" fmla="*/ 1036849 h 5230302"/>
              <a:gd name="connsiteX1014" fmla="*/ 3443088 w 4374924"/>
              <a:gd name="connsiteY1014" fmla="*/ 1045958 h 5230302"/>
              <a:gd name="connsiteX1015" fmla="*/ 3433979 w 4374924"/>
              <a:gd name="connsiteY1015" fmla="*/ 1055066 h 5230302"/>
              <a:gd name="connsiteX1016" fmla="*/ 3430336 w 4374924"/>
              <a:gd name="connsiteY1016" fmla="*/ 1065540 h 5230302"/>
              <a:gd name="connsiteX1017" fmla="*/ 3437623 w 4374924"/>
              <a:gd name="connsiteY1017" fmla="*/ 1073283 h 5230302"/>
              <a:gd name="connsiteX1018" fmla="*/ 3422594 w 4374924"/>
              <a:gd name="connsiteY1018" fmla="*/ 1091499 h 5230302"/>
              <a:gd name="connsiteX1019" fmla="*/ 3415763 w 4374924"/>
              <a:gd name="connsiteY1019" fmla="*/ 1109716 h 5230302"/>
              <a:gd name="connsiteX1020" fmla="*/ 3401189 w 4374924"/>
              <a:gd name="connsiteY1020" fmla="*/ 1135219 h 5230302"/>
              <a:gd name="connsiteX1021" fmla="*/ 3407565 w 4374924"/>
              <a:gd name="connsiteY1021" fmla="*/ 1156168 h 5230302"/>
              <a:gd name="connsiteX1022" fmla="*/ 3397546 w 4374924"/>
              <a:gd name="connsiteY1022" fmla="*/ 1171652 h 5230302"/>
              <a:gd name="connsiteX1023" fmla="*/ 3446275 w 4374924"/>
              <a:gd name="connsiteY1023" fmla="*/ 1168920 h 5230302"/>
              <a:gd name="connsiteX1024" fmla="*/ 3492272 w 4374924"/>
              <a:gd name="connsiteY1024" fmla="*/ 1182582 h 5230302"/>
              <a:gd name="connsiteX1025" fmla="*/ 3500470 w 4374924"/>
              <a:gd name="connsiteY1025" fmla="*/ 1204897 h 5230302"/>
              <a:gd name="connsiteX1026" fmla="*/ 3492272 w 4374924"/>
              <a:gd name="connsiteY1026" fmla="*/ 1219015 h 5230302"/>
              <a:gd name="connsiteX1027" fmla="*/ 3489084 w 4374924"/>
              <a:gd name="connsiteY1027" fmla="*/ 1228123 h 5230302"/>
              <a:gd name="connsiteX1028" fmla="*/ 3488629 w 4374924"/>
              <a:gd name="connsiteY1028" fmla="*/ 1237232 h 5230302"/>
              <a:gd name="connsiteX1029" fmla="*/ 3499559 w 4374924"/>
              <a:gd name="connsiteY1029" fmla="*/ 1229945 h 5230302"/>
              <a:gd name="connsiteX1030" fmla="*/ 3546922 w 4374924"/>
              <a:gd name="connsiteY1030" fmla="*/ 1193512 h 5230302"/>
              <a:gd name="connsiteX1031" fmla="*/ 3554209 w 4374924"/>
              <a:gd name="connsiteY1031" fmla="*/ 1168009 h 5230302"/>
              <a:gd name="connsiteX1032" fmla="*/ 3552387 w 4374924"/>
              <a:gd name="connsiteY1032" fmla="*/ 1157534 h 5230302"/>
              <a:gd name="connsiteX1033" fmla="*/ 3561495 w 4374924"/>
              <a:gd name="connsiteY1033" fmla="*/ 1149792 h 5230302"/>
              <a:gd name="connsiteX1034" fmla="*/ 3562406 w 4374924"/>
              <a:gd name="connsiteY1034" fmla="*/ 1141139 h 5230302"/>
              <a:gd name="connsiteX1035" fmla="*/ 3557852 w 4374924"/>
              <a:gd name="connsiteY1035" fmla="*/ 1135219 h 5230302"/>
              <a:gd name="connsiteX1036" fmla="*/ 3586999 w 4374924"/>
              <a:gd name="connsiteY1036" fmla="*/ 1098786 h 5230302"/>
              <a:gd name="connsiteX1037" fmla="*/ 3616145 w 4374924"/>
              <a:gd name="connsiteY1037" fmla="*/ 1062353 h 5230302"/>
              <a:gd name="connsiteX1038" fmla="*/ 3637094 w 4374924"/>
              <a:gd name="connsiteY1038" fmla="*/ 1015445 h 5230302"/>
              <a:gd name="connsiteX1039" fmla="*/ 3674438 w 4374924"/>
              <a:gd name="connsiteY1039" fmla="*/ 982200 h 5230302"/>
              <a:gd name="connsiteX1040" fmla="*/ 3670795 w 4374924"/>
              <a:gd name="connsiteY1040" fmla="*/ 963983 h 5230302"/>
              <a:gd name="connsiteX1041" fmla="*/ 3672616 w 4374924"/>
              <a:gd name="connsiteY1041" fmla="*/ 948044 h 5230302"/>
              <a:gd name="connsiteX1042" fmla="*/ 3685368 w 4374924"/>
              <a:gd name="connsiteY1042" fmla="*/ 934837 h 5230302"/>
              <a:gd name="connsiteX1043" fmla="*/ 3707228 w 4374924"/>
              <a:gd name="connsiteY1043" fmla="*/ 927550 h 5230302"/>
              <a:gd name="connsiteX1044" fmla="*/ 3721346 w 4374924"/>
              <a:gd name="connsiteY1044" fmla="*/ 948044 h 5230302"/>
              <a:gd name="connsiteX1045" fmla="*/ 3710871 w 4374924"/>
              <a:gd name="connsiteY1045" fmla="*/ 971270 h 5230302"/>
              <a:gd name="connsiteX1046" fmla="*/ 3684912 w 4374924"/>
              <a:gd name="connsiteY1046" fmla="*/ 1005426 h 5230302"/>
              <a:gd name="connsiteX1047" fmla="*/ 3678081 w 4374924"/>
              <a:gd name="connsiteY1047" fmla="*/ 1047779 h 5230302"/>
              <a:gd name="connsiteX1048" fmla="*/ 3678016 w 4374924"/>
              <a:gd name="connsiteY1048" fmla="*/ 1048040 h 5230302"/>
              <a:gd name="connsiteX1049" fmla="*/ 3684877 w 4374924"/>
              <a:gd name="connsiteY1049" fmla="*/ 1034739 h 5230302"/>
              <a:gd name="connsiteX1050" fmla="*/ 3711860 w 4374924"/>
              <a:gd name="connsiteY1050" fmla="*/ 1002803 h 5230302"/>
              <a:gd name="connsiteX1051" fmla="*/ 3708217 w 4374924"/>
              <a:gd name="connsiteY1051" fmla="*/ 977300 h 5230302"/>
              <a:gd name="connsiteX1052" fmla="*/ 3748293 w 4374924"/>
              <a:gd name="connsiteY1052" fmla="*/ 915364 h 5230302"/>
              <a:gd name="connsiteX1053" fmla="*/ 3763322 w 4374924"/>
              <a:gd name="connsiteY1053" fmla="*/ 865724 h 5230302"/>
              <a:gd name="connsiteX1054" fmla="*/ 3792013 w 4374924"/>
              <a:gd name="connsiteY1054" fmla="*/ 813351 h 5230302"/>
              <a:gd name="connsiteX1055" fmla="*/ 3813873 w 4374924"/>
              <a:gd name="connsiteY1055" fmla="*/ 776918 h 5230302"/>
              <a:gd name="connsiteX1056" fmla="*/ 3812962 w 4374924"/>
              <a:gd name="connsiteY1056" fmla="*/ 757790 h 5230302"/>
              <a:gd name="connsiteX1057" fmla="*/ 3828446 w 4374924"/>
              <a:gd name="connsiteY1057" fmla="*/ 744128 h 5230302"/>
              <a:gd name="connsiteX1058" fmla="*/ 3963249 w 4374924"/>
              <a:gd name="connsiteY1058" fmla="*/ 507313 h 5230302"/>
              <a:gd name="connsiteX1059" fmla="*/ 3981921 w 4374924"/>
              <a:gd name="connsiteY1059" fmla="*/ 478622 h 5230302"/>
              <a:gd name="connsiteX1060" fmla="*/ 4003325 w 4374924"/>
              <a:gd name="connsiteY1060" fmla="*/ 452663 h 5230302"/>
              <a:gd name="connsiteX1061" fmla="*/ 4007879 w 4374924"/>
              <a:gd name="connsiteY1061" fmla="*/ 434902 h 5230302"/>
              <a:gd name="connsiteX1062" fmla="*/ 4017898 w 4374924"/>
              <a:gd name="connsiteY1062" fmla="*/ 419873 h 5230302"/>
              <a:gd name="connsiteX1063" fmla="*/ 4032472 w 4374924"/>
              <a:gd name="connsiteY1063" fmla="*/ 394370 h 5230302"/>
              <a:gd name="connsiteX1064" fmla="*/ 4047045 w 4374924"/>
              <a:gd name="connsiteY1064" fmla="*/ 386628 h 5230302"/>
              <a:gd name="connsiteX1065" fmla="*/ 4061618 w 4374924"/>
              <a:gd name="connsiteY1065" fmla="*/ 387083 h 5230302"/>
              <a:gd name="connsiteX1066" fmla="*/ 4042491 w 4374924"/>
              <a:gd name="connsiteY1066" fmla="*/ 445832 h 5230302"/>
              <a:gd name="connsiteX1067" fmla="*/ 4006969 w 4374924"/>
              <a:gd name="connsiteY1067" fmla="*/ 507313 h 5230302"/>
              <a:gd name="connsiteX1068" fmla="*/ 4010612 w 4374924"/>
              <a:gd name="connsiteY1068" fmla="*/ 507313 h 5230302"/>
              <a:gd name="connsiteX1069" fmla="*/ 4019265 w 4374924"/>
              <a:gd name="connsiteY1069" fmla="*/ 521886 h 5230302"/>
              <a:gd name="connsiteX1070" fmla="*/ 4014255 w 4374924"/>
              <a:gd name="connsiteY1070" fmla="*/ 536459 h 5230302"/>
              <a:gd name="connsiteX1071" fmla="*/ 3989663 w 4374924"/>
              <a:gd name="connsiteY1071" fmla="*/ 622077 h 5230302"/>
              <a:gd name="connsiteX1072" fmla="*/ 3959605 w 4374924"/>
              <a:gd name="connsiteY1072" fmla="*/ 707695 h 5230302"/>
              <a:gd name="connsiteX1073" fmla="*/ 3960972 w 4374924"/>
              <a:gd name="connsiteY1073" fmla="*/ 718170 h 5230302"/>
              <a:gd name="connsiteX1074" fmla="*/ 3948675 w 4374924"/>
              <a:gd name="connsiteY1074" fmla="*/ 725912 h 5230302"/>
              <a:gd name="connsiteX1075" fmla="*/ 3947764 w 4374924"/>
              <a:gd name="connsiteY1075" fmla="*/ 735931 h 5230302"/>
              <a:gd name="connsiteX1076" fmla="*/ 3952319 w 4374924"/>
              <a:gd name="connsiteY1076" fmla="*/ 740485 h 5230302"/>
              <a:gd name="connsiteX1077" fmla="*/ 3940933 w 4374924"/>
              <a:gd name="connsiteY1077" fmla="*/ 761889 h 5230302"/>
              <a:gd name="connsiteX1078" fmla="*/ 3937745 w 4374924"/>
              <a:gd name="connsiteY1078" fmla="*/ 780561 h 5230302"/>
              <a:gd name="connsiteX1079" fmla="*/ 3959605 w 4374924"/>
              <a:gd name="connsiteY1079" fmla="*/ 758701 h 5230302"/>
              <a:gd name="connsiteX1080" fmla="*/ 3966892 w 4374924"/>
              <a:gd name="connsiteY1080" fmla="*/ 747772 h 5230302"/>
              <a:gd name="connsiteX1081" fmla="*/ 3963249 w 4374924"/>
              <a:gd name="connsiteY1081" fmla="*/ 736841 h 5230302"/>
              <a:gd name="connsiteX1082" fmla="*/ 3975545 w 4374924"/>
              <a:gd name="connsiteY1082" fmla="*/ 721813 h 5230302"/>
              <a:gd name="connsiteX1083" fmla="*/ 3985109 w 4374924"/>
              <a:gd name="connsiteY1083" fmla="*/ 704052 h 5230302"/>
              <a:gd name="connsiteX1084" fmla="*/ 4014255 w 4374924"/>
              <a:gd name="connsiteY1084" fmla="*/ 638472 h 5230302"/>
              <a:gd name="connsiteX1085" fmla="*/ 4036115 w 4374924"/>
              <a:gd name="connsiteY1085" fmla="*/ 620256 h 5230302"/>
              <a:gd name="connsiteX1086" fmla="*/ 4045223 w 4374924"/>
              <a:gd name="connsiteY1086" fmla="*/ 607504 h 5230302"/>
              <a:gd name="connsiteX1087" fmla="*/ 4043402 w 4374924"/>
              <a:gd name="connsiteY1087" fmla="*/ 594752 h 5230302"/>
              <a:gd name="connsiteX1088" fmla="*/ 4057975 w 4374924"/>
              <a:gd name="connsiteY1088" fmla="*/ 565606 h 5230302"/>
              <a:gd name="connsiteX1089" fmla="*/ 4068905 w 4374924"/>
              <a:gd name="connsiteY1089" fmla="*/ 534638 h 5230302"/>
              <a:gd name="connsiteX1090" fmla="*/ 4079835 w 4374924"/>
              <a:gd name="connsiteY1090" fmla="*/ 503670 h 5230302"/>
              <a:gd name="connsiteX1091" fmla="*/ 4127198 w 4374924"/>
              <a:gd name="connsiteY1091" fmla="*/ 463593 h 5230302"/>
              <a:gd name="connsiteX1092" fmla="*/ 4140860 w 4374924"/>
              <a:gd name="connsiteY1092" fmla="*/ 484542 h 5230302"/>
              <a:gd name="connsiteX1093" fmla="*/ 4127198 w 4374924"/>
              <a:gd name="connsiteY1093" fmla="*/ 500026 h 5230302"/>
              <a:gd name="connsiteX1094" fmla="*/ 4126742 w 4374924"/>
              <a:gd name="connsiteY1094" fmla="*/ 523252 h 5230302"/>
              <a:gd name="connsiteX1095" fmla="*/ 4123554 w 4374924"/>
              <a:gd name="connsiteY1095" fmla="*/ 543746 h 5230302"/>
              <a:gd name="connsiteX1096" fmla="*/ 4102150 w 4374924"/>
              <a:gd name="connsiteY1096" fmla="*/ 590653 h 5230302"/>
              <a:gd name="connsiteX1097" fmla="*/ 4094408 w 4374924"/>
              <a:gd name="connsiteY1097" fmla="*/ 634829 h 5230302"/>
              <a:gd name="connsiteX1098" fmla="*/ 4065261 w 4374924"/>
              <a:gd name="connsiteY1098" fmla="*/ 704052 h 5230302"/>
              <a:gd name="connsiteX1099" fmla="*/ 4077102 w 4374924"/>
              <a:gd name="connsiteY1099" fmla="*/ 733198 h 5230302"/>
              <a:gd name="connsiteX1100" fmla="*/ 4061618 w 4374924"/>
              <a:gd name="connsiteY1100" fmla="*/ 762345 h 5230302"/>
              <a:gd name="connsiteX1101" fmla="*/ 4045223 w 4374924"/>
              <a:gd name="connsiteY1101" fmla="*/ 808797 h 5230302"/>
              <a:gd name="connsiteX1102" fmla="*/ 4017898 w 4374924"/>
              <a:gd name="connsiteY1102" fmla="*/ 849784 h 5230302"/>
              <a:gd name="connsiteX1103" fmla="*/ 4028828 w 4374924"/>
              <a:gd name="connsiteY1103" fmla="*/ 878931 h 5230302"/>
              <a:gd name="connsiteX1104" fmla="*/ 4003325 w 4374924"/>
              <a:gd name="connsiteY1104" fmla="*/ 897147 h 5230302"/>
              <a:gd name="connsiteX1105" fmla="*/ 4003325 w 4374924"/>
              <a:gd name="connsiteY1105" fmla="*/ 937224 h 5230302"/>
              <a:gd name="connsiteX1106" fmla="*/ 3993762 w 4374924"/>
              <a:gd name="connsiteY1106" fmla="*/ 958173 h 5230302"/>
              <a:gd name="connsiteX1107" fmla="*/ 3981465 w 4374924"/>
              <a:gd name="connsiteY1107" fmla="*/ 973657 h 5230302"/>
              <a:gd name="connsiteX1108" fmla="*/ 3980554 w 4374924"/>
              <a:gd name="connsiteY1108" fmla="*/ 989596 h 5230302"/>
              <a:gd name="connsiteX1109" fmla="*/ 3985109 w 4374924"/>
              <a:gd name="connsiteY1109" fmla="*/ 1002803 h 5230302"/>
              <a:gd name="connsiteX1110" fmla="*/ 3991940 w 4374924"/>
              <a:gd name="connsiteY1110" fmla="*/ 1006902 h 5230302"/>
              <a:gd name="connsiteX1111" fmla="*/ 3996038 w 4374924"/>
              <a:gd name="connsiteY1111" fmla="*/ 1002803 h 5230302"/>
              <a:gd name="connsiteX1112" fmla="*/ 3999682 w 4374924"/>
              <a:gd name="connsiteY1112" fmla="*/ 975479 h 5230302"/>
              <a:gd name="connsiteX1113" fmla="*/ 4025185 w 4374924"/>
              <a:gd name="connsiteY1113" fmla="*/ 959084 h 5230302"/>
              <a:gd name="connsiteX1114" fmla="*/ 4025185 w 4374924"/>
              <a:gd name="connsiteY1114" fmla="*/ 904434 h 5230302"/>
              <a:gd name="connsiteX1115" fmla="*/ 4028828 w 4374924"/>
              <a:gd name="connsiteY1115" fmla="*/ 904434 h 5230302"/>
              <a:gd name="connsiteX1116" fmla="*/ 4032927 w 4374924"/>
              <a:gd name="connsiteY1116" fmla="*/ 891682 h 5230302"/>
              <a:gd name="connsiteX1117" fmla="*/ 4028828 w 4374924"/>
              <a:gd name="connsiteY1117" fmla="*/ 878931 h 5230302"/>
              <a:gd name="connsiteX1118" fmla="*/ 4052510 w 4374924"/>
              <a:gd name="connsiteY1118" fmla="*/ 848418 h 5230302"/>
              <a:gd name="connsiteX1119" fmla="*/ 4076191 w 4374924"/>
              <a:gd name="connsiteY1119" fmla="*/ 820638 h 5230302"/>
              <a:gd name="connsiteX1120" fmla="*/ 4066172 w 4374924"/>
              <a:gd name="connsiteY1120" fmla="*/ 795590 h 5230302"/>
              <a:gd name="connsiteX1121" fmla="*/ 4094408 w 4374924"/>
              <a:gd name="connsiteY1121" fmla="*/ 773275 h 5230302"/>
              <a:gd name="connsiteX1122" fmla="*/ 4113080 w 4374924"/>
              <a:gd name="connsiteY1122" fmla="*/ 719991 h 5230302"/>
              <a:gd name="connsiteX1123" fmla="*/ 4134484 w 4374924"/>
              <a:gd name="connsiteY1123" fmla="*/ 663975 h 5230302"/>
              <a:gd name="connsiteX1124" fmla="*/ 4144959 w 4374924"/>
              <a:gd name="connsiteY1124" fmla="*/ 663064 h 5230302"/>
              <a:gd name="connsiteX1125" fmla="*/ 4152701 w 4374924"/>
              <a:gd name="connsiteY1125" fmla="*/ 667619 h 5230302"/>
              <a:gd name="connsiteX1126" fmla="*/ 4157710 w 4374924"/>
              <a:gd name="connsiteY1126" fmla="*/ 703141 h 5230302"/>
              <a:gd name="connsiteX1127" fmla="*/ 4138128 w 4374924"/>
              <a:gd name="connsiteY1127" fmla="*/ 733198 h 5230302"/>
              <a:gd name="connsiteX1128" fmla="*/ 4116268 w 4374924"/>
              <a:gd name="connsiteY1128" fmla="*/ 800144 h 5230302"/>
              <a:gd name="connsiteX1129" fmla="*/ 4094408 w 4374924"/>
              <a:gd name="connsiteY1129" fmla="*/ 864357 h 5230302"/>
              <a:gd name="connsiteX1130" fmla="*/ 4096230 w 4374924"/>
              <a:gd name="connsiteY1130" fmla="*/ 873466 h 5230302"/>
              <a:gd name="connsiteX1131" fmla="*/ 4087121 w 4374924"/>
              <a:gd name="connsiteY1131" fmla="*/ 882574 h 5230302"/>
              <a:gd name="connsiteX1132" fmla="*/ 4083478 w 4374924"/>
              <a:gd name="connsiteY1132" fmla="*/ 893048 h 5230302"/>
              <a:gd name="connsiteX1133" fmla="*/ 4090765 w 4374924"/>
              <a:gd name="connsiteY1133" fmla="*/ 900791 h 5230302"/>
              <a:gd name="connsiteX1134" fmla="*/ 4075736 w 4374924"/>
              <a:gd name="connsiteY1134" fmla="*/ 919007 h 5230302"/>
              <a:gd name="connsiteX1135" fmla="*/ 4068905 w 4374924"/>
              <a:gd name="connsiteY1135" fmla="*/ 937224 h 5230302"/>
              <a:gd name="connsiteX1136" fmla="*/ 4054331 w 4374924"/>
              <a:gd name="connsiteY1136" fmla="*/ 962727 h 5230302"/>
              <a:gd name="connsiteX1137" fmla="*/ 4060707 w 4374924"/>
              <a:gd name="connsiteY1137" fmla="*/ 983676 h 5230302"/>
              <a:gd name="connsiteX1138" fmla="*/ 4050688 w 4374924"/>
              <a:gd name="connsiteY1138" fmla="*/ 999160 h 5230302"/>
              <a:gd name="connsiteX1139" fmla="*/ 4099417 w 4374924"/>
              <a:gd name="connsiteY1139" fmla="*/ 996428 h 5230302"/>
              <a:gd name="connsiteX1140" fmla="*/ 4145414 w 4374924"/>
              <a:gd name="connsiteY1140" fmla="*/ 1010090 h 5230302"/>
              <a:gd name="connsiteX1141" fmla="*/ 4153612 w 4374924"/>
              <a:gd name="connsiteY1141" fmla="*/ 1032405 h 5230302"/>
              <a:gd name="connsiteX1142" fmla="*/ 4145414 w 4374924"/>
              <a:gd name="connsiteY1142" fmla="*/ 1046523 h 5230302"/>
              <a:gd name="connsiteX1143" fmla="*/ 4142226 w 4374924"/>
              <a:gd name="connsiteY1143" fmla="*/ 1055631 h 5230302"/>
              <a:gd name="connsiteX1144" fmla="*/ 4141771 w 4374924"/>
              <a:gd name="connsiteY1144" fmla="*/ 1064740 h 5230302"/>
              <a:gd name="connsiteX1145" fmla="*/ 4152701 w 4374924"/>
              <a:gd name="connsiteY1145" fmla="*/ 1057453 h 5230302"/>
              <a:gd name="connsiteX1146" fmla="*/ 4200064 w 4374924"/>
              <a:gd name="connsiteY1146" fmla="*/ 1021020 h 5230302"/>
              <a:gd name="connsiteX1147" fmla="*/ 4207351 w 4374924"/>
              <a:gd name="connsiteY1147" fmla="*/ 995517 h 5230302"/>
              <a:gd name="connsiteX1148" fmla="*/ 4205529 w 4374924"/>
              <a:gd name="connsiteY1148" fmla="*/ 985042 h 5230302"/>
              <a:gd name="connsiteX1149" fmla="*/ 4214637 w 4374924"/>
              <a:gd name="connsiteY1149" fmla="*/ 977300 h 5230302"/>
              <a:gd name="connsiteX1150" fmla="*/ 4215548 w 4374924"/>
              <a:gd name="connsiteY1150" fmla="*/ 968647 h 5230302"/>
              <a:gd name="connsiteX1151" fmla="*/ 4210994 w 4374924"/>
              <a:gd name="connsiteY1151" fmla="*/ 962727 h 5230302"/>
              <a:gd name="connsiteX1152" fmla="*/ 4240141 w 4374924"/>
              <a:gd name="connsiteY1152" fmla="*/ 926294 h 5230302"/>
              <a:gd name="connsiteX1153" fmla="*/ 4269287 w 4374924"/>
              <a:gd name="connsiteY1153" fmla="*/ 889861 h 5230302"/>
              <a:gd name="connsiteX1154" fmla="*/ 4290236 w 4374924"/>
              <a:gd name="connsiteY1154" fmla="*/ 842953 h 5230302"/>
              <a:gd name="connsiteX1155" fmla="*/ 4327580 w 4374924"/>
              <a:gd name="connsiteY1155" fmla="*/ 809708 h 5230302"/>
              <a:gd name="connsiteX1156" fmla="*/ 4323937 w 4374924"/>
              <a:gd name="connsiteY1156" fmla="*/ 791491 h 5230302"/>
              <a:gd name="connsiteX1157" fmla="*/ 4325758 w 4374924"/>
              <a:gd name="connsiteY1157" fmla="*/ 775552 h 5230302"/>
              <a:gd name="connsiteX1158" fmla="*/ 4338510 w 4374924"/>
              <a:gd name="connsiteY1158" fmla="*/ 762345 h 5230302"/>
              <a:gd name="connsiteX1159" fmla="*/ 4360370 w 4374924"/>
              <a:gd name="connsiteY1159" fmla="*/ 755058 h 5230302"/>
              <a:gd name="connsiteX1160" fmla="*/ 4374488 w 4374924"/>
              <a:gd name="connsiteY1160" fmla="*/ 775552 h 5230302"/>
              <a:gd name="connsiteX1161" fmla="*/ 4364013 w 4374924"/>
              <a:gd name="connsiteY1161" fmla="*/ 798778 h 5230302"/>
              <a:gd name="connsiteX1162" fmla="*/ 4338054 w 4374924"/>
              <a:gd name="connsiteY1162" fmla="*/ 832934 h 5230302"/>
              <a:gd name="connsiteX1163" fmla="*/ 4331223 w 4374924"/>
              <a:gd name="connsiteY1163" fmla="*/ 875287 h 5230302"/>
              <a:gd name="connsiteX1164" fmla="*/ 4316194 w 4374924"/>
              <a:gd name="connsiteY1164" fmla="*/ 926749 h 5230302"/>
              <a:gd name="connsiteX1165" fmla="*/ 4287503 w 4374924"/>
              <a:gd name="connsiteY1165" fmla="*/ 980943 h 5230302"/>
              <a:gd name="connsiteX1166" fmla="*/ 4292513 w 4374924"/>
              <a:gd name="connsiteY1166" fmla="*/ 994606 h 5230302"/>
              <a:gd name="connsiteX1167" fmla="*/ 4283860 w 4374924"/>
              <a:gd name="connsiteY1167" fmla="*/ 1002803 h 5230302"/>
              <a:gd name="connsiteX1168" fmla="*/ 4286137 w 4374924"/>
              <a:gd name="connsiteY1168" fmla="*/ 1031494 h 5230302"/>
              <a:gd name="connsiteX1169" fmla="*/ 4302077 w 4374924"/>
              <a:gd name="connsiteY1169" fmla="*/ 1057453 h 5230302"/>
              <a:gd name="connsiteX1170" fmla="*/ 4263366 w 4374924"/>
              <a:gd name="connsiteY1170" fmla="*/ 1132141 h 5230302"/>
              <a:gd name="connsiteX1171" fmla="*/ 4243784 w 4374924"/>
              <a:gd name="connsiteY1171" fmla="*/ 1206829 h 5230302"/>
              <a:gd name="connsiteX1172" fmla="*/ 4214637 w 4374924"/>
              <a:gd name="connsiteY1172" fmla="*/ 1232332 h 5230302"/>
              <a:gd name="connsiteX1173" fmla="*/ 4198698 w 4374924"/>
              <a:gd name="connsiteY1173" fmla="*/ 1263300 h 5230302"/>
              <a:gd name="connsiteX1174" fmla="*/ 4185491 w 4374924"/>
              <a:gd name="connsiteY1174" fmla="*/ 1294268 h 5230302"/>
              <a:gd name="connsiteX1175" fmla="*/ 4189134 w 4374924"/>
              <a:gd name="connsiteY1175" fmla="*/ 1305198 h 5230302"/>
              <a:gd name="connsiteX1176" fmla="*/ 4215093 w 4374924"/>
              <a:gd name="connsiteY1176" fmla="*/ 1274230 h 5230302"/>
              <a:gd name="connsiteX1177" fmla="*/ 4243784 w 4374924"/>
              <a:gd name="connsiteY1177" fmla="*/ 1243262 h 5230302"/>
              <a:gd name="connsiteX1178" fmla="*/ 4269287 w 4374924"/>
              <a:gd name="connsiteY1178" fmla="*/ 1235975 h 5230302"/>
              <a:gd name="connsiteX1179" fmla="*/ 4243784 w 4374924"/>
              <a:gd name="connsiteY1179" fmla="*/ 1225045 h 5230302"/>
              <a:gd name="connsiteX1180" fmla="*/ 4254714 w 4374924"/>
              <a:gd name="connsiteY1180" fmla="*/ 1217759 h 5230302"/>
              <a:gd name="connsiteX1181" fmla="*/ 4268832 w 4374924"/>
              <a:gd name="connsiteY1181" fmla="*/ 1215937 h 5230302"/>
              <a:gd name="connsiteX1182" fmla="*/ 4280217 w 4374924"/>
              <a:gd name="connsiteY1182" fmla="*/ 1225045 h 5230302"/>
              <a:gd name="connsiteX1183" fmla="*/ 4290236 w 4374924"/>
              <a:gd name="connsiteY1183" fmla="*/ 1210472 h 5230302"/>
              <a:gd name="connsiteX1184" fmla="*/ 4294790 w 4374924"/>
              <a:gd name="connsiteY1184" fmla="*/ 1195899 h 5230302"/>
              <a:gd name="connsiteX1185" fmla="*/ 4301621 w 4374924"/>
              <a:gd name="connsiteY1185" fmla="*/ 1178593 h 5230302"/>
              <a:gd name="connsiteX1186" fmla="*/ 4305720 w 4374924"/>
              <a:gd name="connsiteY1186" fmla="*/ 1155823 h 5230302"/>
              <a:gd name="connsiteX1187" fmla="*/ 4276573 w 4374924"/>
              <a:gd name="connsiteY1187" fmla="*/ 1137606 h 5230302"/>
              <a:gd name="connsiteX1188" fmla="*/ 4294790 w 4374924"/>
              <a:gd name="connsiteY1188" fmla="*/ 1104816 h 5230302"/>
              <a:gd name="connsiteX1189" fmla="*/ 4331223 w 4374924"/>
              <a:gd name="connsiteY1189" fmla="*/ 1112103 h 5230302"/>
              <a:gd name="connsiteX1190" fmla="*/ 4320749 w 4374924"/>
              <a:gd name="connsiteY1190" fmla="*/ 1128498 h 5230302"/>
              <a:gd name="connsiteX1191" fmla="*/ 4313007 w 4374924"/>
              <a:gd name="connsiteY1191" fmla="*/ 1144892 h 5230302"/>
              <a:gd name="connsiteX1192" fmla="*/ 4327580 w 4374924"/>
              <a:gd name="connsiteY1192" fmla="*/ 1155823 h 5230302"/>
              <a:gd name="connsiteX1193" fmla="*/ 4338510 w 4374924"/>
              <a:gd name="connsiteY1193" fmla="*/ 1166752 h 5230302"/>
              <a:gd name="connsiteX1194" fmla="*/ 4332134 w 4374924"/>
              <a:gd name="connsiteY1194" fmla="*/ 1188157 h 5230302"/>
              <a:gd name="connsiteX1195" fmla="*/ 4320293 w 4374924"/>
              <a:gd name="connsiteY1195" fmla="*/ 1206829 h 5230302"/>
              <a:gd name="connsiteX1196" fmla="*/ 4338054 w 4374924"/>
              <a:gd name="connsiteY1196" fmla="*/ 1208650 h 5230302"/>
              <a:gd name="connsiteX1197" fmla="*/ 4353083 w 4374924"/>
              <a:gd name="connsiteY1197" fmla="*/ 1210472 h 5230302"/>
              <a:gd name="connsiteX1198" fmla="*/ 4345341 w 4374924"/>
              <a:gd name="connsiteY1198" fmla="*/ 1234154 h 5230302"/>
              <a:gd name="connsiteX1199" fmla="*/ 4323937 w 4374924"/>
              <a:gd name="connsiteY1199" fmla="*/ 1257835 h 5230302"/>
              <a:gd name="connsiteX1200" fmla="*/ 4319382 w 4374924"/>
              <a:gd name="connsiteY1200" fmla="*/ 1277873 h 5230302"/>
              <a:gd name="connsiteX1201" fmla="*/ 4309363 w 4374924"/>
              <a:gd name="connsiteY1201" fmla="*/ 1286982 h 5230302"/>
              <a:gd name="connsiteX1202" fmla="*/ 4291147 w 4374924"/>
              <a:gd name="connsiteY1202" fmla="*/ 1312485 h 5230302"/>
              <a:gd name="connsiteX1203" fmla="*/ 4291147 w 4374924"/>
              <a:gd name="connsiteY1203" fmla="*/ 1345275 h 5230302"/>
              <a:gd name="connsiteX1204" fmla="*/ 4302077 w 4374924"/>
              <a:gd name="connsiteY1204" fmla="*/ 1334345 h 5230302"/>
              <a:gd name="connsiteX1205" fmla="*/ 4316650 w 4374924"/>
              <a:gd name="connsiteY1205" fmla="*/ 1305198 h 5230302"/>
              <a:gd name="connsiteX1206" fmla="*/ 4323937 w 4374924"/>
              <a:gd name="connsiteY1206" fmla="*/ 1297001 h 5230302"/>
              <a:gd name="connsiteX1207" fmla="*/ 4331223 w 4374924"/>
              <a:gd name="connsiteY1207" fmla="*/ 1294268 h 5230302"/>
              <a:gd name="connsiteX1208" fmla="*/ 4327580 w 4374924"/>
              <a:gd name="connsiteY1208" fmla="*/ 1303832 h 5230302"/>
              <a:gd name="connsiteX1209" fmla="*/ 4323937 w 4374924"/>
              <a:gd name="connsiteY1209" fmla="*/ 1316128 h 5230302"/>
              <a:gd name="connsiteX1210" fmla="*/ 4309363 w 4374924"/>
              <a:gd name="connsiteY1210" fmla="*/ 1352561 h 5230302"/>
              <a:gd name="connsiteX1211" fmla="*/ 4294790 w 4374924"/>
              <a:gd name="connsiteY1211" fmla="*/ 1388994 h 5230302"/>
              <a:gd name="connsiteX1212" fmla="*/ 4280217 w 4374924"/>
              <a:gd name="connsiteY1212" fmla="*/ 1414498 h 5230302"/>
              <a:gd name="connsiteX1213" fmla="*/ 4272930 w 4374924"/>
              <a:gd name="connsiteY1213" fmla="*/ 1443644 h 5230302"/>
              <a:gd name="connsiteX1214" fmla="*/ 4294790 w 4374924"/>
              <a:gd name="connsiteY1214" fmla="*/ 1413587 h 5230302"/>
              <a:gd name="connsiteX1215" fmla="*/ 4305720 w 4374924"/>
              <a:gd name="connsiteY1215" fmla="*/ 1378065 h 5230302"/>
              <a:gd name="connsiteX1216" fmla="*/ 4334867 w 4374924"/>
              <a:gd name="connsiteY1216" fmla="*/ 1388994 h 5230302"/>
              <a:gd name="connsiteX1217" fmla="*/ 4327580 w 4374924"/>
              <a:gd name="connsiteY1217" fmla="*/ 1429071 h 5230302"/>
              <a:gd name="connsiteX1218" fmla="*/ 4345796 w 4374924"/>
              <a:gd name="connsiteY1218" fmla="*/ 1425428 h 5230302"/>
              <a:gd name="connsiteX1219" fmla="*/ 4364013 w 4374924"/>
              <a:gd name="connsiteY1219" fmla="*/ 1447288 h 5230302"/>
              <a:gd name="connsiteX1220" fmla="*/ 4345796 w 4374924"/>
              <a:gd name="connsiteY1220" fmla="*/ 1501937 h 5230302"/>
              <a:gd name="connsiteX1221" fmla="*/ 4310274 w 4374924"/>
              <a:gd name="connsiteY1221" fmla="*/ 1548845 h 5230302"/>
              <a:gd name="connsiteX1222" fmla="*/ 4280217 w 4374924"/>
              <a:gd name="connsiteY1222" fmla="*/ 1593020 h 5230302"/>
              <a:gd name="connsiteX1223" fmla="*/ 4272930 w 4374924"/>
              <a:gd name="connsiteY1223" fmla="*/ 1593020 h 5230302"/>
              <a:gd name="connsiteX1224" fmla="*/ 4272930 w 4374924"/>
              <a:gd name="connsiteY1224" fmla="*/ 1603950 h 5230302"/>
              <a:gd name="connsiteX1225" fmla="*/ 4251070 w 4374924"/>
              <a:gd name="connsiteY1225" fmla="*/ 1640383 h 5230302"/>
              <a:gd name="connsiteX1226" fmla="*/ 4232854 w 4374924"/>
              <a:gd name="connsiteY1226" fmla="*/ 1681370 h 5230302"/>
              <a:gd name="connsiteX1227" fmla="*/ 4214637 w 4374924"/>
              <a:gd name="connsiteY1227" fmla="*/ 1727823 h 5230302"/>
              <a:gd name="connsiteX1228" fmla="*/ 4194599 w 4374924"/>
              <a:gd name="connsiteY1228" fmla="*/ 1766533 h 5230302"/>
              <a:gd name="connsiteX1229" fmla="*/ 4174561 w 4374924"/>
              <a:gd name="connsiteY1229" fmla="*/ 1797046 h 5230302"/>
              <a:gd name="connsiteX1230" fmla="*/ 4170918 w 4374924"/>
              <a:gd name="connsiteY1230" fmla="*/ 1837122 h 5230302"/>
              <a:gd name="connsiteX1231" fmla="*/ 4174561 w 4374924"/>
              <a:gd name="connsiteY1231" fmla="*/ 1837122 h 5230302"/>
              <a:gd name="connsiteX1232" fmla="*/ 4170918 w 4374924"/>
              <a:gd name="connsiteY1232" fmla="*/ 1848052 h 5230302"/>
              <a:gd name="connsiteX1233" fmla="*/ 4163631 w 4374924"/>
              <a:gd name="connsiteY1233" fmla="*/ 1848052 h 5230302"/>
              <a:gd name="connsiteX1234" fmla="*/ 4145414 w 4374924"/>
              <a:gd name="connsiteY1234" fmla="*/ 1862625 h 5230302"/>
              <a:gd name="connsiteX1235" fmla="*/ 4138128 w 4374924"/>
              <a:gd name="connsiteY1235" fmla="*/ 1899059 h 5230302"/>
              <a:gd name="connsiteX1236" fmla="*/ 4130841 w 4374924"/>
              <a:gd name="connsiteY1236" fmla="*/ 1935492 h 5230302"/>
              <a:gd name="connsiteX1237" fmla="*/ 4152701 w 4374924"/>
              <a:gd name="connsiteY1237" fmla="*/ 1964638 h 5230302"/>
              <a:gd name="connsiteX1238" fmla="*/ 4159987 w 4374924"/>
              <a:gd name="connsiteY1238" fmla="*/ 1968281 h 5230302"/>
              <a:gd name="connsiteX1239" fmla="*/ 4155433 w 4374924"/>
              <a:gd name="connsiteY1239" fmla="*/ 1980577 h 5230302"/>
              <a:gd name="connsiteX1240" fmla="*/ 4145414 w 4374924"/>
              <a:gd name="connsiteY1240" fmla="*/ 1990141 h 5230302"/>
              <a:gd name="connsiteX1241" fmla="*/ 4141771 w 4374924"/>
              <a:gd name="connsiteY1241" fmla="*/ 2005170 h 5230302"/>
              <a:gd name="connsiteX1242" fmla="*/ 4127198 w 4374924"/>
              <a:gd name="connsiteY1242" fmla="*/ 2012001 h 5230302"/>
              <a:gd name="connsiteX1243" fmla="*/ 4116268 w 4374924"/>
              <a:gd name="connsiteY1243" fmla="*/ 2012001 h 5230302"/>
              <a:gd name="connsiteX1244" fmla="*/ 4112625 w 4374924"/>
              <a:gd name="connsiteY1244" fmla="*/ 2052077 h 5230302"/>
              <a:gd name="connsiteX1245" fmla="*/ 4076191 w 4374924"/>
              <a:gd name="connsiteY1245" fmla="*/ 2121300 h 5230302"/>
              <a:gd name="connsiteX1246" fmla="*/ 4061618 w 4374924"/>
              <a:gd name="connsiteY1246" fmla="*/ 2132230 h 5230302"/>
              <a:gd name="connsiteX1247" fmla="*/ 4052965 w 4374924"/>
              <a:gd name="connsiteY1247" fmla="*/ 2168663 h 5230302"/>
              <a:gd name="connsiteX1248" fmla="*/ 4036115 w 4374924"/>
              <a:gd name="connsiteY1248" fmla="*/ 2205096 h 5230302"/>
              <a:gd name="connsiteX1249" fmla="*/ 4036115 w 4374924"/>
              <a:gd name="connsiteY1249" fmla="*/ 2248816 h 5230302"/>
              <a:gd name="connsiteX1250" fmla="*/ 4006969 w 4374924"/>
              <a:gd name="connsiteY1250" fmla="*/ 2274320 h 5230302"/>
              <a:gd name="connsiteX1251" fmla="*/ 3992395 w 4374924"/>
              <a:gd name="connsiteY1251" fmla="*/ 2310753 h 5230302"/>
              <a:gd name="connsiteX1252" fmla="*/ 3970535 w 4374924"/>
              <a:gd name="connsiteY1252" fmla="*/ 2328969 h 5230302"/>
              <a:gd name="connsiteX1253" fmla="*/ 3957784 w 4374924"/>
              <a:gd name="connsiteY1253" fmla="*/ 2358571 h 5230302"/>
              <a:gd name="connsiteX1254" fmla="*/ 3945032 w 4374924"/>
              <a:gd name="connsiteY1254" fmla="*/ 2390905 h 5230302"/>
              <a:gd name="connsiteX1255" fmla="*/ 3912242 w 4374924"/>
              <a:gd name="connsiteY1255" fmla="*/ 2452842 h 5230302"/>
              <a:gd name="connsiteX1256" fmla="*/ 3893115 w 4374924"/>
              <a:gd name="connsiteY1256" fmla="*/ 2481988 h 5230302"/>
              <a:gd name="connsiteX1257" fmla="*/ 3868523 w 4374924"/>
              <a:gd name="connsiteY1257" fmla="*/ 2511135 h 5230302"/>
              <a:gd name="connsiteX1258" fmla="*/ 3872166 w 4374924"/>
              <a:gd name="connsiteY1258" fmla="*/ 2409122 h 5230302"/>
              <a:gd name="connsiteX1259" fmla="*/ 3850306 w 4374924"/>
              <a:gd name="connsiteY1259" fmla="*/ 2401835 h 5230302"/>
              <a:gd name="connsiteX1260" fmla="*/ 3835733 w 4374924"/>
              <a:gd name="connsiteY1260" fmla="*/ 2427339 h 5230302"/>
              <a:gd name="connsiteX1261" fmla="*/ 3818427 w 4374924"/>
              <a:gd name="connsiteY1261" fmla="*/ 2489275 h 5230302"/>
              <a:gd name="connsiteX1262" fmla="*/ 3806586 w 4374924"/>
              <a:gd name="connsiteY1262" fmla="*/ 2551211 h 5230302"/>
              <a:gd name="connsiteX1263" fmla="*/ 3800211 w 4374924"/>
              <a:gd name="connsiteY1263" fmla="*/ 2578081 h 5230302"/>
              <a:gd name="connsiteX1264" fmla="*/ 3766510 w 4374924"/>
              <a:gd name="connsiteY1264" fmla="*/ 2580358 h 5230302"/>
              <a:gd name="connsiteX1265" fmla="*/ 3762866 w 4374924"/>
              <a:gd name="connsiteY1265" fmla="*/ 2591288 h 5230302"/>
              <a:gd name="connsiteX1266" fmla="*/ 3773796 w 4374924"/>
              <a:gd name="connsiteY1266" fmla="*/ 2610415 h 5230302"/>
              <a:gd name="connsiteX1267" fmla="*/ 3762866 w 4374924"/>
              <a:gd name="connsiteY1267" fmla="*/ 2624077 h 5230302"/>
              <a:gd name="connsiteX1268" fmla="*/ 3750570 w 4374924"/>
              <a:gd name="connsiteY1268" fmla="*/ 2626355 h 5230302"/>
              <a:gd name="connsiteX1269" fmla="*/ 3741006 w 4374924"/>
              <a:gd name="connsiteY1269" fmla="*/ 2631364 h 5230302"/>
              <a:gd name="connsiteX1270" fmla="*/ 3741006 w 4374924"/>
              <a:gd name="connsiteY1270" fmla="*/ 2635008 h 5230302"/>
              <a:gd name="connsiteX1271" fmla="*/ 3792013 w 4374924"/>
              <a:gd name="connsiteY1271" fmla="*/ 2664154 h 5230302"/>
              <a:gd name="connsiteX1272" fmla="*/ 3811596 w 4374924"/>
              <a:gd name="connsiteY1272" fmla="*/ 2630453 h 5230302"/>
              <a:gd name="connsiteX1273" fmla="*/ 3817516 w 4374924"/>
              <a:gd name="connsiteY1273" fmla="*/ 2591288 h 5230302"/>
              <a:gd name="connsiteX1274" fmla="*/ 3832089 w 4374924"/>
              <a:gd name="connsiteY1274" fmla="*/ 2554854 h 5230302"/>
              <a:gd name="connsiteX1275" fmla="*/ 3846663 w 4374924"/>
              <a:gd name="connsiteY1275" fmla="*/ 2522065 h 5230302"/>
              <a:gd name="connsiteX1276" fmla="*/ 3847118 w 4374924"/>
              <a:gd name="connsiteY1276" fmla="*/ 2513412 h 5230302"/>
              <a:gd name="connsiteX1277" fmla="*/ 3850306 w 4374924"/>
              <a:gd name="connsiteY1277" fmla="*/ 2507491 h 5230302"/>
              <a:gd name="connsiteX1278" fmla="*/ 3868523 w 4374924"/>
              <a:gd name="connsiteY1278" fmla="*/ 2527074 h 5230302"/>
              <a:gd name="connsiteX1279" fmla="*/ 3875809 w 4374924"/>
              <a:gd name="connsiteY1279" fmla="*/ 2554854 h 5230302"/>
              <a:gd name="connsiteX1280" fmla="*/ 3874898 w 4374924"/>
              <a:gd name="connsiteY1280" fmla="*/ 2561686 h 5230302"/>
              <a:gd name="connsiteX1281" fmla="*/ 3868523 w 4374924"/>
              <a:gd name="connsiteY1281" fmla="*/ 2565785 h 5230302"/>
              <a:gd name="connsiteX1282" fmla="*/ 3849851 w 4374924"/>
              <a:gd name="connsiteY1282" fmla="*/ 2621345 h 5230302"/>
              <a:gd name="connsiteX1283" fmla="*/ 3817516 w 4374924"/>
              <a:gd name="connsiteY1283" fmla="*/ 2671441 h 5230302"/>
              <a:gd name="connsiteX1284" fmla="*/ 3812051 w 4374924"/>
              <a:gd name="connsiteY1284" fmla="*/ 2687835 h 5230302"/>
              <a:gd name="connsiteX1285" fmla="*/ 3806586 w 4374924"/>
              <a:gd name="connsiteY1285" fmla="*/ 2704230 h 5230302"/>
              <a:gd name="connsiteX1286" fmla="*/ 3787459 w 4374924"/>
              <a:gd name="connsiteY1286" fmla="*/ 2743851 h 5230302"/>
              <a:gd name="connsiteX1287" fmla="*/ 3762866 w 4374924"/>
              <a:gd name="connsiteY1287" fmla="*/ 2780740 h 5230302"/>
              <a:gd name="connsiteX1288" fmla="*/ 3760134 w 4374924"/>
              <a:gd name="connsiteY1288" fmla="*/ 2792581 h 5230302"/>
              <a:gd name="connsiteX1289" fmla="*/ 3751937 w 4374924"/>
              <a:gd name="connsiteY1289" fmla="*/ 2798956 h 5230302"/>
              <a:gd name="connsiteX1290" fmla="*/ 3741006 w 4374924"/>
              <a:gd name="connsiteY1290" fmla="*/ 2781650 h 5230302"/>
              <a:gd name="connsiteX1291" fmla="*/ 3741006 w 4374924"/>
              <a:gd name="connsiteY1291" fmla="*/ 2758880 h 5230302"/>
              <a:gd name="connsiteX1292" fmla="*/ 3711860 w 4374924"/>
              <a:gd name="connsiteY1292" fmla="*/ 2769810 h 5230302"/>
              <a:gd name="connsiteX1293" fmla="*/ 3708217 w 4374924"/>
              <a:gd name="connsiteY1293" fmla="*/ 2806243 h 5230302"/>
              <a:gd name="connsiteX1294" fmla="*/ 3675427 w 4374924"/>
              <a:gd name="connsiteY1294" fmla="*/ 2871823 h 5230302"/>
              <a:gd name="connsiteX1295" fmla="*/ 3671784 w 4374924"/>
              <a:gd name="connsiteY1295" fmla="*/ 2871823 h 5230302"/>
              <a:gd name="connsiteX1296" fmla="*/ 3642637 w 4374924"/>
              <a:gd name="connsiteY1296" fmla="*/ 2937402 h 5230302"/>
              <a:gd name="connsiteX1297" fmla="*/ 3638083 w 4374924"/>
              <a:gd name="connsiteY1297" fmla="*/ 2955619 h 5230302"/>
              <a:gd name="connsiteX1298" fmla="*/ 3638994 w 4374924"/>
              <a:gd name="connsiteY1298" fmla="*/ 2973835 h 5230302"/>
              <a:gd name="connsiteX1299" fmla="*/ 3651290 w 4374924"/>
              <a:gd name="connsiteY1299" fmla="*/ 2975657 h 5230302"/>
              <a:gd name="connsiteX1300" fmla="*/ 3649924 w 4374924"/>
              <a:gd name="connsiteY1300" fmla="*/ 2988408 h 5230302"/>
              <a:gd name="connsiteX1301" fmla="*/ 3643092 w 4374924"/>
              <a:gd name="connsiteY1301" fmla="*/ 2989319 h 5230302"/>
              <a:gd name="connsiteX1302" fmla="*/ 3638994 w 4374924"/>
              <a:gd name="connsiteY1302" fmla="*/ 2995695 h 5230302"/>
              <a:gd name="connsiteX1303" fmla="*/ 3645370 w 4374924"/>
              <a:gd name="connsiteY1303" fmla="*/ 3008447 h 5230302"/>
              <a:gd name="connsiteX1304" fmla="*/ 3657210 w 4374924"/>
              <a:gd name="connsiteY1304" fmla="*/ 3021198 h 5230302"/>
              <a:gd name="connsiteX1305" fmla="*/ 3645370 w 4374924"/>
              <a:gd name="connsiteY1305" fmla="*/ 3056265 h 5230302"/>
              <a:gd name="connsiteX1306" fmla="*/ 3628064 w 4374924"/>
              <a:gd name="connsiteY1306" fmla="*/ 3083135 h 5230302"/>
              <a:gd name="connsiteX1307" fmla="*/ 3624876 w 4374924"/>
              <a:gd name="connsiteY1307" fmla="*/ 3107272 h 5230302"/>
              <a:gd name="connsiteX1308" fmla="*/ 3602561 w 4374924"/>
              <a:gd name="connsiteY1308" fmla="*/ 3112281 h 5230302"/>
              <a:gd name="connsiteX1309" fmla="*/ 3602561 w 4374924"/>
              <a:gd name="connsiteY1309" fmla="*/ 3152358 h 5230302"/>
              <a:gd name="connsiteX1310" fmla="*/ 3576147 w 4374924"/>
              <a:gd name="connsiteY1310" fmla="*/ 3133230 h 5230302"/>
              <a:gd name="connsiteX1311" fmla="*/ 3555198 w 4374924"/>
              <a:gd name="connsiteY1311" fmla="*/ 3108638 h 5230302"/>
              <a:gd name="connsiteX1312" fmla="*/ 3551554 w 4374924"/>
              <a:gd name="connsiteY1312" fmla="*/ 3130498 h 5230302"/>
              <a:gd name="connsiteX1313" fmla="*/ 3573414 w 4374924"/>
              <a:gd name="connsiteY1313" fmla="*/ 3166931 h 5230302"/>
              <a:gd name="connsiteX1314" fmla="*/ 3546089 w 4374924"/>
              <a:gd name="connsiteY1314" fmla="*/ 3246628 h 5230302"/>
              <a:gd name="connsiteX1315" fmla="*/ 3496905 w 4374924"/>
              <a:gd name="connsiteY1315" fmla="*/ 3312663 h 5230302"/>
              <a:gd name="connsiteX1316" fmla="*/ 3488252 w 4374924"/>
              <a:gd name="connsiteY1316" fmla="*/ 3344087 h 5230302"/>
              <a:gd name="connsiteX1317" fmla="*/ 3471401 w 4374924"/>
              <a:gd name="connsiteY1317" fmla="*/ 3367313 h 5230302"/>
              <a:gd name="connsiteX1318" fmla="*/ 3468214 w 4374924"/>
              <a:gd name="connsiteY1318" fmla="*/ 3361848 h 5230302"/>
              <a:gd name="connsiteX1319" fmla="*/ 3467758 w 4374924"/>
              <a:gd name="connsiteY1319" fmla="*/ 3356383 h 5230302"/>
              <a:gd name="connsiteX1320" fmla="*/ 3453185 w 4374924"/>
              <a:gd name="connsiteY1320" fmla="*/ 3352740 h 5230302"/>
              <a:gd name="connsiteX1321" fmla="*/ 3442255 w 4374924"/>
              <a:gd name="connsiteY1321" fmla="*/ 3367313 h 5230302"/>
              <a:gd name="connsiteX1322" fmla="*/ 3467758 w 4374924"/>
              <a:gd name="connsiteY1322" fmla="*/ 3392816 h 5230302"/>
              <a:gd name="connsiteX1323" fmla="*/ 3455917 w 4374924"/>
              <a:gd name="connsiteY1323" fmla="*/ 3446100 h 5230302"/>
              <a:gd name="connsiteX1324" fmla="*/ 3427682 w 4374924"/>
              <a:gd name="connsiteY1324" fmla="*/ 3491186 h 5230302"/>
              <a:gd name="connsiteX1325" fmla="*/ 3437245 w 4374924"/>
              <a:gd name="connsiteY1325" fmla="*/ 3523065 h 5230302"/>
              <a:gd name="connsiteX1326" fmla="*/ 3438612 w 4374924"/>
              <a:gd name="connsiteY1326" fmla="*/ 3549479 h 5230302"/>
              <a:gd name="connsiteX1327" fmla="*/ 3424494 w 4374924"/>
              <a:gd name="connsiteY1327" fmla="*/ 3544925 h 5230302"/>
              <a:gd name="connsiteX1328" fmla="*/ 3413109 w 4374924"/>
              <a:gd name="connsiteY1328" fmla="*/ 3534905 h 5230302"/>
              <a:gd name="connsiteX1329" fmla="*/ 3407644 w 4374924"/>
              <a:gd name="connsiteY1329" fmla="*/ 3577714 h 5230302"/>
              <a:gd name="connsiteX1330" fmla="*/ 3391248 w 4374924"/>
              <a:gd name="connsiteY1330" fmla="*/ 3615058 h 5230302"/>
              <a:gd name="connsiteX1331" fmla="*/ 3373032 w 4374924"/>
              <a:gd name="connsiteY1331" fmla="*/ 3585912 h 5230302"/>
              <a:gd name="connsiteX1332" fmla="*/ 3383962 w 4374924"/>
              <a:gd name="connsiteY1332" fmla="*/ 3549479 h 5230302"/>
              <a:gd name="connsiteX1333" fmla="*/ 3377131 w 4374924"/>
              <a:gd name="connsiteY1333" fmla="*/ 3544014 h 5230302"/>
              <a:gd name="connsiteX1334" fmla="*/ 3373032 w 4374924"/>
              <a:gd name="connsiteY1334" fmla="*/ 3538549 h 5230302"/>
              <a:gd name="connsiteX1335" fmla="*/ 3384417 w 4374924"/>
              <a:gd name="connsiteY1335" fmla="*/ 3532173 h 5230302"/>
              <a:gd name="connsiteX1336" fmla="*/ 3398535 w 4374924"/>
              <a:gd name="connsiteY1336" fmla="*/ 3531262 h 5230302"/>
              <a:gd name="connsiteX1337" fmla="*/ 3405366 w 4374924"/>
              <a:gd name="connsiteY1337" fmla="*/ 3496651 h 5230302"/>
              <a:gd name="connsiteX1338" fmla="*/ 3420395 w 4374924"/>
              <a:gd name="connsiteY1338" fmla="*/ 3462039 h 5230302"/>
              <a:gd name="connsiteX1339" fmla="*/ 3418118 w 4374924"/>
              <a:gd name="connsiteY1339" fmla="*/ 3452931 h 5230302"/>
              <a:gd name="connsiteX1340" fmla="*/ 3413109 w 4374924"/>
              <a:gd name="connsiteY1340" fmla="*/ 3443823 h 5230302"/>
              <a:gd name="connsiteX1341" fmla="*/ 3387605 w 4374924"/>
              <a:gd name="connsiteY1341" fmla="*/ 3476612 h 5230302"/>
              <a:gd name="connsiteX1342" fmla="*/ 3369389 w 4374924"/>
              <a:gd name="connsiteY1342" fmla="*/ 3480256 h 5230302"/>
              <a:gd name="connsiteX1343" fmla="*/ 3369389 w 4374924"/>
              <a:gd name="connsiteY1343" fmla="*/ 3531262 h 5230302"/>
              <a:gd name="connsiteX1344" fmla="*/ 3335233 w 4374924"/>
              <a:gd name="connsiteY1344" fmla="*/ 3577714 h 5230302"/>
              <a:gd name="connsiteX1345" fmla="*/ 3314739 w 4374924"/>
              <a:gd name="connsiteY1345" fmla="*/ 3629632 h 5230302"/>
              <a:gd name="connsiteX1346" fmla="*/ 3307452 w 4374924"/>
              <a:gd name="connsiteY1346" fmla="*/ 3647848 h 5230302"/>
              <a:gd name="connsiteX1347" fmla="*/ 3300166 w 4374924"/>
              <a:gd name="connsiteY1347" fmla="*/ 3666065 h 5230302"/>
              <a:gd name="connsiteX1348" fmla="*/ 3289236 w 4374924"/>
              <a:gd name="connsiteY1348" fmla="*/ 3695211 h 5230302"/>
              <a:gd name="connsiteX1349" fmla="*/ 3292879 w 4374924"/>
              <a:gd name="connsiteY1349" fmla="*/ 3695211 h 5230302"/>
              <a:gd name="connsiteX1350" fmla="*/ 3285593 w 4374924"/>
              <a:gd name="connsiteY1350" fmla="*/ 3713428 h 5230302"/>
              <a:gd name="connsiteX1351" fmla="*/ 3278306 w 4374924"/>
              <a:gd name="connsiteY1351" fmla="*/ 3731645 h 5230302"/>
              <a:gd name="connsiteX1352" fmla="*/ 3276484 w 4374924"/>
              <a:gd name="connsiteY1352" fmla="*/ 3746673 h 5230302"/>
              <a:gd name="connsiteX1353" fmla="*/ 3263733 w 4374924"/>
              <a:gd name="connsiteY1353" fmla="*/ 3753504 h 5230302"/>
              <a:gd name="connsiteX1354" fmla="*/ 3261000 w 4374924"/>
              <a:gd name="connsiteY1354" fmla="*/ 3774453 h 5230302"/>
              <a:gd name="connsiteX1355" fmla="*/ 3241873 w 4374924"/>
              <a:gd name="connsiteY1355" fmla="*/ 3779007 h 5230302"/>
              <a:gd name="connsiteX1356" fmla="*/ 3241873 w 4374924"/>
              <a:gd name="connsiteY1356" fmla="*/ 3819084 h 5230302"/>
              <a:gd name="connsiteX1357" fmla="*/ 3223656 w 4374924"/>
              <a:gd name="connsiteY1357" fmla="*/ 3811797 h 5230302"/>
              <a:gd name="connsiteX1358" fmla="*/ 3201796 w 4374924"/>
              <a:gd name="connsiteY1358" fmla="*/ 3862804 h 5230302"/>
              <a:gd name="connsiteX1359" fmla="*/ 3209083 w 4374924"/>
              <a:gd name="connsiteY1359" fmla="*/ 3870090 h 5230302"/>
              <a:gd name="connsiteX1360" fmla="*/ 3194510 w 4374924"/>
              <a:gd name="connsiteY1360" fmla="*/ 3881020 h 5230302"/>
              <a:gd name="connsiteX1361" fmla="*/ 3187223 w 4374924"/>
              <a:gd name="connsiteY1361" fmla="*/ 3895594 h 5230302"/>
              <a:gd name="connsiteX1362" fmla="*/ 3198153 w 4374924"/>
              <a:gd name="connsiteY1362" fmla="*/ 3921097 h 5230302"/>
              <a:gd name="connsiteX1363" fmla="*/ 3194510 w 4374924"/>
              <a:gd name="connsiteY1363" fmla="*/ 3950243 h 5230302"/>
              <a:gd name="connsiteX1364" fmla="*/ 3179937 w 4374924"/>
              <a:gd name="connsiteY1364" fmla="*/ 3964816 h 5230302"/>
              <a:gd name="connsiteX1365" fmla="*/ 3154433 w 4374924"/>
              <a:gd name="connsiteY1365" fmla="*/ 3979390 h 5230302"/>
              <a:gd name="connsiteX1366" fmla="*/ 3154433 w 4374924"/>
              <a:gd name="connsiteY1366" fmla="*/ 3961173 h 5230302"/>
              <a:gd name="connsiteX1367" fmla="*/ 3143503 w 4374924"/>
              <a:gd name="connsiteY1367" fmla="*/ 3964816 h 5230302"/>
              <a:gd name="connsiteX1368" fmla="*/ 3132573 w 4374924"/>
              <a:gd name="connsiteY1368" fmla="*/ 3991230 h 5230302"/>
              <a:gd name="connsiteX1369" fmla="*/ 3121644 w 4374924"/>
              <a:gd name="connsiteY1369" fmla="*/ 4012179 h 5230302"/>
              <a:gd name="connsiteX1370" fmla="*/ 3118456 w 4374924"/>
              <a:gd name="connsiteY1370" fmla="*/ 4008536 h 5230302"/>
              <a:gd name="connsiteX1371" fmla="*/ 3118000 w 4374924"/>
              <a:gd name="connsiteY1371" fmla="*/ 4004893 h 5230302"/>
              <a:gd name="connsiteX1372" fmla="*/ 3107070 w 4374924"/>
              <a:gd name="connsiteY1372" fmla="*/ 3994874 h 5230302"/>
              <a:gd name="connsiteX1373" fmla="*/ 3118000 w 4374924"/>
              <a:gd name="connsiteY1373" fmla="*/ 3979390 h 5230302"/>
              <a:gd name="connsiteX1374" fmla="*/ 3103427 w 4374924"/>
              <a:gd name="connsiteY1374" fmla="*/ 3946600 h 5230302"/>
              <a:gd name="connsiteX1375" fmla="*/ 3118000 w 4374924"/>
              <a:gd name="connsiteY1375" fmla="*/ 3921097 h 5230302"/>
              <a:gd name="connsiteX1376" fmla="*/ 3092497 w 4374924"/>
              <a:gd name="connsiteY1376" fmla="*/ 3910167 h 5230302"/>
              <a:gd name="connsiteX1377" fmla="*/ 3079745 w 4374924"/>
              <a:gd name="connsiteY1377" fmla="*/ 3943412 h 5230302"/>
              <a:gd name="connsiteX1378" fmla="*/ 3066994 w 4374924"/>
              <a:gd name="connsiteY1378" fmla="*/ 3979390 h 5230302"/>
              <a:gd name="connsiteX1379" fmla="*/ 3036481 w 4374924"/>
              <a:gd name="connsiteY1379" fmla="*/ 4024931 h 5230302"/>
              <a:gd name="connsiteX1380" fmla="*/ 3008701 w 4374924"/>
              <a:gd name="connsiteY1380" fmla="*/ 4070472 h 5230302"/>
              <a:gd name="connsiteX1381" fmla="*/ 2997771 w 4374924"/>
              <a:gd name="connsiteY1381" fmla="*/ 4105084 h 5230302"/>
              <a:gd name="connsiteX1382" fmla="*/ 2975911 w 4374924"/>
              <a:gd name="connsiteY1382" fmla="*/ 4128765 h 5230302"/>
              <a:gd name="connsiteX1383" fmla="*/ 2981376 w 4374924"/>
              <a:gd name="connsiteY1383" fmla="*/ 4144705 h 5230302"/>
              <a:gd name="connsiteX1384" fmla="*/ 2986841 w 4374924"/>
              <a:gd name="connsiteY1384" fmla="*/ 4157912 h 5230302"/>
              <a:gd name="connsiteX1385" fmla="*/ 2990029 w 4374924"/>
              <a:gd name="connsiteY1385" fmla="*/ 4152447 h 5230302"/>
              <a:gd name="connsiteX1386" fmla="*/ 2990484 w 4374924"/>
              <a:gd name="connsiteY1386" fmla="*/ 4146982 h 5230302"/>
              <a:gd name="connsiteX1387" fmla="*/ 3026917 w 4374924"/>
              <a:gd name="connsiteY1387" fmla="*/ 4084590 h 5230302"/>
              <a:gd name="connsiteX1388" fmla="*/ 3052421 w 4374924"/>
              <a:gd name="connsiteY1388" fmla="*/ 4019466 h 5230302"/>
              <a:gd name="connsiteX1389" fmla="*/ 3070637 w 4374924"/>
              <a:gd name="connsiteY1389" fmla="*/ 4019466 h 5230302"/>
              <a:gd name="connsiteX1390" fmla="*/ 3099783 w 4374924"/>
              <a:gd name="connsiteY1390" fmla="*/ 4021743 h 5230302"/>
              <a:gd name="connsiteX1391" fmla="*/ 3118000 w 4374924"/>
              <a:gd name="connsiteY1391" fmla="*/ 4037683 h 5230302"/>
              <a:gd name="connsiteX1392" fmla="*/ 3106615 w 4374924"/>
              <a:gd name="connsiteY1392" fmla="*/ 4085957 h 5230302"/>
              <a:gd name="connsiteX1393" fmla="*/ 3081567 w 4374924"/>
              <a:gd name="connsiteY1393" fmla="*/ 4128765 h 5230302"/>
              <a:gd name="connsiteX1394" fmla="*/ 3087032 w 4374924"/>
              <a:gd name="connsiteY1394" fmla="*/ 4152447 h 5230302"/>
              <a:gd name="connsiteX1395" fmla="*/ 3092497 w 4374924"/>
              <a:gd name="connsiteY1395" fmla="*/ 4176128 h 5230302"/>
              <a:gd name="connsiteX1396" fmla="*/ 3066994 w 4374924"/>
              <a:gd name="connsiteY1396" fmla="*/ 4168842 h 5230302"/>
              <a:gd name="connsiteX1397" fmla="*/ 3063350 w 4374924"/>
              <a:gd name="connsiteY1397" fmla="*/ 4205275 h 5230302"/>
              <a:gd name="connsiteX1398" fmla="*/ 3048777 w 4374924"/>
              <a:gd name="connsiteY1398" fmla="*/ 4241708 h 5230302"/>
              <a:gd name="connsiteX1399" fmla="*/ 3030561 w 4374924"/>
              <a:gd name="connsiteY1399" fmla="*/ 4216205 h 5230302"/>
              <a:gd name="connsiteX1400" fmla="*/ 3041490 w 4374924"/>
              <a:gd name="connsiteY1400" fmla="*/ 4183415 h 5230302"/>
              <a:gd name="connsiteX1401" fmla="*/ 3034659 w 4374924"/>
              <a:gd name="connsiteY1401" fmla="*/ 4177950 h 5230302"/>
              <a:gd name="connsiteX1402" fmla="*/ 3030561 w 4374924"/>
              <a:gd name="connsiteY1402" fmla="*/ 4172485 h 5230302"/>
              <a:gd name="connsiteX1403" fmla="*/ 3040124 w 4374924"/>
              <a:gd name="connsiteY1403" fmla="*/ 4166109 h 5230302"/>
              <a:gd name="connsiteX1404" fmla="*/ 3052421 w 4374924"/>
              <a:gd name="connsiteY1404" fmla="*/ 4165199 h 5230302"/>
              <a:gd name="connsiteX1405" fmla="*/ 3074280 w 4374924"/>
              <a:gd name="connsiteY1405" fmla="*/ 4103262 h 5230302"/>
              <a:gd name="connsiteX1406" fmla="*/ 3070637 w 4374924"/>
              <a:gd name="connsiteY1406" fmla="*/ 4088689 h 5230302"/>
              <a:gd name="connsiteX1407" fmla="*/ 3056064 w 4374924"/>
              <a:gd name="connsiteY1407" fmla="*/ 4070472 h 5230302"/>
              <a:gd name="connsiteX1408" fmla="*/ 3037847 w 4374924"/>
              <a:gd name="connsiteY1408" fmla="*/ 4088689 h 5230302"/>
              <a:gd name="connsiteX1409" fmla="*/ 3026917 w 4374924"/>
              <a:gd name="connsiteY1409" fmla="*/ 4165199 h 5230302"/>
              <a:gd name="connsiteX1410" fmla="*/ 2995949 w 4374924"/>
              <a:gd name="connsiteY1410" fmla="*/ 4208008 h 5230302"/>
              <a:gd name="connsiteX1411" fmla="*/ 2975911 w 4374924"/>
              <a:gd name="connsiteY1411" fmla="*/ 4256281 h 5230302"/>
              <a:gd name="connsiteX1412" fmla="*/ 2967713 w 4374924"/>
              <a:gd name="connsiteY1412" fmla="*/ 4292714 h 5230302"/>
              <a:gd name="connsiteX1413" fmla="*/ 2954051 w 4374924"/>
              <a:gd name="connsiteY1413" fmla="*/ 4329148 h 5230302"/>
              <a:gd name="connsiteX1414" fmla="*/ 2906688 w 4374924"/>
              <a:gd name="connsiteY1414" fmla="*/ 4380154 h 5230302"/>
              <a:gd name="connsiteX1415" fmla="*/ 2881185 w 4374924"/>
              <a:gd name="connsiteY1415" fmla="*/ 4453020 h 5230302"/>
              <a:gd name="connsiteX1416" fmla="*/ 2872532 w 4374924"/>
              <a:gd name="connsiteY1416" fmla="*/ 4453931 h 5230302"/>
              <a:gd name="connsiteX1417" fmla="*/ 2866612 w 4374924"/>
              <a:gd name="connsiteY1417" fmla="*/ 4460307 h 5230302"/>
              <a:gd name="connsiteX1418" fmla="*/ 2872532 w 4374924"/>
              <a:gd name="connsiteY1418" fmla="*/ 4467594 h 5230302"/>
              <a:gd name="connsiteX1419" fmla="*/ 2881185 w 4374924"/>
              <a:gd name="connsiteY1419" fmla="*/ 4474880 h 5230302"/>
              <a:gd name="connsiteX1420" fmla="*/ 2841108 w 4374924"/>
              <a:gd name="connsiteY1420" fmla="*/ 4496740 h 5230302"/>
              <a:gd name="connsiteX1421" fmla="*/ 2815605 w 4374924"/>
              <a:gd name="connsiteY1421" fmla="*/ 4496740 h 5230302"/>
              <a:gd name="connsiteX1422" fmla="*/ 2821981 w 4374924"/>
              <a:gd name="connsiteY1422" fmla="*/ 4457574 h 5230302"/>
              <a:gd name="connsiteX1423" fmla="*/ 2822892 w 4374924"/>
              <a:gd name="connsiteY1423" fmla="*/ 4402014 h 5230302"/>
              <a:gd name="connsiteX1424" fmla="*/ 2801032 w 4374924"/>
              <a:gd name="connsiteY1424" fmla="*/ 4433893 h 5230302"/>
              <a:gd name="connsiteX1425" fmla="*/ 2790102 w 4374924"/>
              <a:gd name="connsiteY1425" fmla="*/ 4471237 h 5230302"/>
              <a:gd name="connsiteX1426" fmla="*/ 2742739 w 4374924"/>
              <a:gd name="connsiteY1426" fmla="*/ 4518600 h 5230302"/>
              <a:gd name="connsiteX1427" fmla="*/ 2719513 w 4374924"/>
              <a:gd name="connsiteY1427" fmla="*/ 4540460 h 5230302"/>
              <a:gd name="connsiteX1428" fmla="*/ 2709949 w 4374924"/>
              <a:gd name="connsiteY1428" fmla="*/ 4562320 h 5230302"/>
              <a:gd name="connsiteX1429" fmla="*/ 2695376 w 4374924"/>
              <a:gd name="connsiteY1429" fmla="*/ 4562320 h 5230302"/>
              <a:gd name="connsiteX1430" fmla="*/ 2688089 w 4374924"/>
              <a:gd name="connsiteY1430" fmla="*/ 4585546 h 5230302"/>
              <a:gd name="connsiteX1431" fmla="*/ 2680803 w 4374924"/>
              <a:gd name="connsiteY1431" fmla="*/ 4606040 h 5230302"/>
              <a:gd name="connsiteX1432" fmla="*/ 2655299 w 4374924"/>
              <a:gd name="connsiteY1432" fmla="*/ 4627899 h 5230302"/>
              <a:gd name="connsiteX1433" fmla="*/ 2640726 w 4374924"/>
              <a:gd name="connsiteY1433" fmla="*/ 4598753 h 5230302"/>
              <a:gd name="connsiteX1434" fmla="*/ 2629796 w 4374924"/>
              <a:gd name="connsiteY1434" fmla="*/ 4587823 h 5230302"/>
              <a:gd name="connsiteX1435" fmla="*/ 2642548 w 4374924"/>
              <a:gd name="connsiteY1435" fmla="*/ 4545469 h 5230302"/>
              <a:gd name="connsiteX1436" fmla="*/ 2655299 w 4374924"/>
              <a:gd name="connsiteY1436" fmla="*/ 4500383 h 5230302"/>
              <a:gd name="connsiteX1437" fmla="*/ 2654844 w 4374924"/>
              <a:gd name="connsiteY1437" fmla="*/ 4496740 h 5230302"/>
              <a:gd name="connsiteX1438" fmla="*/ 2651656 w 4374924"/>
              <a:gd name="connsiteY1438" fmla="*/ 4493097 h 5230302"/>
              <a:gd name="connsiteX1439" fmla="*/ 2644370 w 4374924"/>
              <a:gd name="connsiteY1439" fmla="*/ 4504482 h 5230302"/>
              <a:gd name="connsiteX1440" fmla="*/ 2637083 w 4374924"/>
              <a:gd name="connsiteY1440" fmla="*/ 4518600 h 5230302"/>
              <a:gd name="connsiteX1441" fmla="*/ 2629796 w 4374924"/>
              <a:gd name="connsiteY1441" fmla="*/ 4529530 h 5230302"/>
              <a:gd name="connsiteX1442" fmla="*/ 2629796 w 4374924"/>
              <a:gd name="connsiteY1442" fmla="*/ 4544559 h 5230302"/>
              <a:gd name="connsiteX1443" fmla="*/ 2618866 w 4374924"/>
              <a:gd name="connsiteY1443" fmla="*/ 4551390 h 5230302"/>
              <a:gd name="connsiteX1444" fmla="*/ 2604293 w 4374924"/>
              <a:gd name="connsiteY1444" fmla="*/ 4558676 h 5230302"/>
              <a:gd name="connsiteX1445" fmla="*/ 2567860 w 4374924"/>
              <a:gd name="connsiteY1445" fmla="*/ 4562320 h 5230302"/>
              <a:gd name="connsiteX1446" fmla="*/ 2556930 w 4374924"/>
              <a:gd name="connsiteY1446" fmla="*/ 4591466 h 5230302"/>
              <a:gd name="connsiteX1447" fmla="*/ 2540991 w 4374924"/>
              <a:gd name="connsiteY1447" fmla="*/ 4601030 h 5230302"/>
              <a:gd name="connsiteX1448" fmla="*/ 2527783 w 4374924"/>
              <a:gd name="connsiteY1448" fmla="*/ 4613326 h 5230302"/>
              <a:gd name="connsiteX1449" fmla="*/ 2515942 w 4374924"/>
              <a:gd name="connsiteY1449" fmla="*/ 4616514 h 5230302"/>
              <a:gd name="connsiteX1450" fmla="*/ 2509567 w 4374924"/>
              <a:gd name="connsiteY1450" fmla="*/ 4627899 h 5230302"/>
              <a:gd name="connsiteX1451" fmla="*/ 2513210 w 4374924"/>
              <a:gd name="connsiteY1451" fmla="*/ 4642473 h 5230302"/>
              <a:gd name="connsiteX1452" fmla="*/ 2480420 w 4374924"/>
              <a:gd name="connsiteY1452" fmla="*/ 4642473 h 5230302"/>
              <a:gd name="connsiteX1453" fmla="*/ 2490895 w 4374924"/>
              <a:gd name="connsiteY1453" fmla="*/ 4611049 h 5230302"/>
              <a:gd name="connsiteX1454" fmla="*/ 2487707 w 4374924"/>
              <a:gd name="connsiteY1454" fmla="*/ 4587823 h 5230302"/>
              <a:gd name="connsiteX1455" fmla="*/ 2477232 w 4374924"/>
              <a:gd name="connsiteY1455" fmla="*/ 4591922 h 5230302"/>
              <a:gd name="connsiteX1456" fmla="*/ 2469490 w 4374924"/>
              <a:gd name="connsiteY1456" fmla="*/ 4598753 h 5230302"/>
              <a:gd name="connsiteX1457" fmla="*/ 2462204 w 4374924"/>
              <a:gd name="connsiteY1457" fmla="*/ 4642473 h 5230302"/>
              <a:gd name="connsiteX1458" fmla="*/ 2443987 w 4374924"/>
              <a:gd name="connsiteY1458" fmla="*/ 4667976 h 5230302"/>
              <a:gd name="connsiteX1459" fmla="*/ 2438522 w 4374924"/>
              <a:gd name="connsiteY1459" fmla="*/ 4696211 h 5230302"/>
              <a:gd name="connsiteX1460" fmla="*/ 2422127 w 4374924"/>
              <a:gd name="connsiteY1460" fmla="*/ 4718982 h 5230302"/>
              <a:gd name="connsiteX1461" fmla="*/ 2422127 w 4374924"/>
              <a:gd name="connsiteY1461" fmla="*/ 4748129 h 5230302"/>
              <a:gd name="connsiteX1462" fmla="*/ 2407554 w 4374924"/>
              <a:gd name="connsiteY1462" fmla="*/ 4788205 h 5230302"/>
              <a:gd name="connsiteX1463" fmla="*/ 2390704 w 4374924"/>
              <a:gd name="connsiteY1463" fmla="*/ 4790482 h 5230302"/>
              <a:gd name="connsiteX1464" fmla="*/ 2382051 w 4374924"/>
              <a:gd name="connsiteY1464" fmla="*/ 4806422 h 5230302"/>
              <a:gd name="connsiteX1465" fmla="*/ 2360191 w 4374924"/>
              <a:gd name="connsiteY1465" fmla="*/ 4839211 h 5230302"/>
              <a:gd name="connsiteX1466" fmla="*/ 2331044 w 4374924"/>
              <a:gd name="connsiteY1466" fmla="*/ 4828281 h 5230302"/>
              <a:gd name="connsiteX1467" fmla="*/ 2340608 w 4374924"/>
              <a:gd name="connsiteY1467" fmla="*/ 4787294 h 5230302"/>
              <a:gd name="connsiteX1468" fmla="*/ 2352904 w 4374924"/>
              <a:gd name="connsiteY1468" fmla="*/ 4751772 h 5230302"/>
              <a:gd name="connsiteX1469" fmla="*/ 2367477 w 4374924"/>
              <a:gd name="connsiteY1469" fmla="*/ 4733555 h 5230302"/>
              <a:gd name="connsiteX1470" fmla="*/ 2396624 w 4374924"/>
              <a:gd name="connsiteY1470" fmla="*/ 4733100 h 5230302"/>
              <a:gd name="connsiteX1471" fmla="*/ 2392981 w 4374924"/>
              <a:gd name="connsiteY1471" fmla="*/ 4718982 h 5230302"/>
              <a:gd name="connsiteX1472" fmla="*/ 2407554 w 4374924"/>
              <a:gd name="connsiteY1472" fmla="*/ 4682549 h 5230302"/>
              <a:gd name="connsiteX1473" fmla="*/ 2392981 w 4374924"/>
              <a:gd name="connsiteY1473" fmla="*/ 4682549 h 5230302"/>
              <a:gd name="connsiteX1474" fmla="*/ 2407554 w 4374924"/>
              <a:gd name="connsiteY1474" fmla="*/ 4664332 h 5230302"/>
              <a:gd name="connsiteX1475" fmla="*/ 2407554 w 4374924"/>
              <a:gd name="connsiteY1475" fmla="*/ 4627899 h 5230302"/>
              <a:gd name="connsiteX1476" fmla="*/ 2433057 w 4374924"/>
              <a:gd name="connsiteY1476" fmla="*/ 4609683 h 5230302"/>
              <a:gd name="connsiteX1477" fmla="*/ 2433057 w 4374924"/>
              <a:gd name="connsiteY1477" fmla="*/ 4576893 h 5230302"/>
              <a:gd name="connsiteX1478" fmla="*/ 2458560 w 4374924"/>
              <a:gd name="connsiteY1478" fmla="*/ 4547747 h 5230302"/>
              <a:gd name="connsiteX1479" fmla="*/ 2469490 w 4374924"/>
              <a:gd name="connsiteY1479" fmla="*/ 4518600 h 5230302"/>
              <a:gd name="connsiteX1480" fmla="*/ 2458560 w 4374924"/>
              <a:gd name="connsiteY1480" fmla="*/ 4481256 h 5230302"/>
              <a:gd name="connsiteX1481" fmla="*/ 2469490 w 4374924"/>
              <a:gd name="connsiteY1481" fmla="*/ 4438447 h 5230302"/>
              <a:gd name="connsiteX1482" fmla="*/ 2480420 w 4374924"/>
              <a:gd name="connsiteY1482" fmla="*/ 4415676 h 5230302"/>
              <a:gd name="connsiteX1483" fmla="*/ 2480420 w 4374924"/>
              <a:gd name="connsiteY1483" fmla="*/ 4387441 h 5230302"/>
              <a:gd name="connsiteX1484" fmla="*/ 2491805 w 4374924"/>
              <a:gd name="connsiteY1484" fmla="*/ 4375600 h 5230302"/>
              <a:gd name="connsiteX1485" fmla="*/ 2494993 w 4374924"/>
              <a:gd name="connsiteY1485" fmla="*/ 4358294 h 5230302"/>
              <a:gd name="connsiteX1486" fmla="*/ 2487707 w 4374924"/>
              <a:gd name="connsiteY1486" fmla="*/ 4341899 h 5230302"/>
              <a:gd name="connsiteX1487" fmla="*/ 2480420 w 4374924"/>
              <a:gd name="connsiteY1487" fmla="*/ 4325504 h 5230302"/>
              <a:gd name="connsiteX1488" fmla="*/ 2460837 w 4374924"/>
              <a:gd name="connsiteY1488" fmla="*/ 4358294 h 5230302"/>
              <a:gd name="connsiteX1489" fmla="*/ 2443987 w 4374924"/>
              <a:gd name="connsiteY1489" fmla="*/ 4391084 h 5230302"/>
              <a:gd name="connsiteX1490" fmla="*/ 2432602 w 4374924"/>
              <a:gd name="connsiteY1490" fmla="*/ 4422508 h 5230302"/>
              <a:gd name="connsiteX1491" fmla="*/ 2407554 w 4374924"/>
              <a:gd name="connsiteY1491" fmla="*/ 4445734 h 5230302"/>
              <a:gd name="connsiteX1492" fmla="*/ 2407554 w 4374924"/>
              <a:gd name="connsiteY1492" fmla="*/ 4493097 h 5230302"/>
              <a:gd name="connsiteX1493" fmla="*/ 2350627 w 4374924"/>
              <a:gd name="connsiteY1493" fmla="*/ 4545469 h 5230302"/>
              <a:gd name="connsiteX1494" fmla="*/ 2323758 w 4374924"/>
              <a:gd name="connsiteY1494" fmla="*/ 4627899 h 5230302"/>
              <a:gd name="connsiteX1495" fmla="*/ 2290968 w 4374924"/>
              <a:gd name="connsiteY1495" fmla="*/ 4640651 h 5230302"/>
              <a:gd name="connsiteX1496" fmla="*/ 2258178 w 4374924"/>
              <a:gd name="connsiteY1496" fmla="*/ 4653403 h 5230302"/>
              <a:gd name="connsiteX1497" fmla="*/ 2258178 w 4374924"/>
              <a:gd name="connsiteY1497" fmla="*/ 4693479 h 5230302"/>
              <a:gd name="connsiteX1498" fmla="*/ 2247248 w 4374924"/>
              <a:gd name="connsiteY1498" fmla="*/ 4693479 h 5230302"/>
              <a:gd name="connsiteX1499" fmla="*/ 2234497 w 4374924"/>
              <a:gd name="connsiteY1499" fmla="*/ 4688014 h 5230302"/>
              <a:gd name="connsiteX1500" fmla="*/ 2232675 w 4374924"/>
              <a:gd name="connsiteY1500" fmla="*/ 4671619 h 5230302"/>
              <a:gd name="connsiteX1501" fmla="*/ 2243605 w 4374924"/>
              <a:gd name="connsiteY1501" fmla="*/ 4642473 h 5230302"/>
              <a:gd name="connsiteX1502" fmla="*/ 2239506 w 4374924"/>
              <a:gd name="connsiteY1502" fmla="*/ 4628355 h 5230302"/>
              <a:gd name="connsiteX1503" fmla="*/ 2232675 w 4374924"/>
              <a:gd name="connsiteY1503" fmla="*/ 4616969 h 5230302"/>
              <a:gd name="connsiteX1504" fmla="*/ 2232675 w 4374924"/>
              <a:gd name="connsiteY1504" fmla="*/ 4627899 h 5230302"/>
              <a:gd name="connsiteX1505" fmla="*/ 2218919 w 4374924"/>
              <a:gd name="connsiteY1505" fmla="*/ 4639506 h 5230302"/>
              <a:gd name="connsiteX1506" fmla="*/ 2219390 w 4374924"/>
              <a:gd name="connsiteY1506" fmla="*/ 4640086 h 5230302"/>
              <a:gd name="connsiteX1507" fmla="*/ 2228043 w 4374924"/>
              <a:gd name="connsiteY1507" fmla="*/ 4647372 h 5230302"/>
              <a:gd name="connsiteX1508" fmla="*/ 2190819 w 4374924"/>
              <a:gd name="connsiteY1508" fmla="*/ 4667676 h 5230302"/>
              <a:gd name="connsiteX1509" fmla="*/ 2190664 w 4374924"/>
              <a:gd name="connsiteY1509" fmla="*/ 4667862 h 5230302"/>
              <a:gd name="connsiteX1510" fmla="*/ 2185312 w 4374924"/>
              <a:gd name="connsiteY1510" fmla="*/ 4682549 h 5230302"/>
              <a:gd name="connsiteX1511" fmla="*/ 2173927 w 4374924"/>
              <a:gd name="connsiteY1511" fmla="*/ 4699855 h 5230302"/>
              <a:gd name="connsiteX1512" fmla="*/ 2170739 w 4374924"/>
              <a:gd name="connsiteY1512" fmla="*/ 4722625 h 5230302"/>
              <a:gd name="connsiteX1513" fmla="*/ 2145236 w 4374924"/>
              <a:gd name="connsiteY1513" fmla="*/ 4737199 h 5230302"/>
              <a:gd name="connsiteX1514" fmla="*/ 2142048 w 4374924"/>
              <a:gd name="connsiteY1514" fmla="*/ 4756781 h 5230302"/>
              <a:gd name="connsiteX1515" fmla="*/ 2130662 w 4374924"/>
              <a:gd name="connsiteY1515" fmla="*/ 4773632 h 5230302"/>
              <a:gd name="connsiteX1516" fmla="*/ 2130662 w 4374924"/>
              <a:gd name="connsiteY1516" fmla="*/ 4802778 h 5230302"/>
              <a:gd name="connsiteX1517" fmla="*/ 2116089 w 4374924"/>
              <a:gd name="connsiteY1517" fmla="*/ 4813708 h 5230302"/>
              <a:gd name="connsiteX1518" fmla="*/ 2104704 w 4374924"/>
              <a:gd name="connsiteY1518" fmla="*/ 4845587 h 5230302"/>
              <a:gd name="connsiteX1519" fmla="*/ 2079656 w 4374924"/>
              <a:gd name="connsiteY1519" fmla="*/ 4872001 h 5230302"/>
              <a:gd name="connsiteX1520" fmla="*/ 2053242 w 4374924"/>
              <a:gd name="connsiteY1520" fmla="*/ 4911622 h 5230302"/>
              <a:gd name="connsiteX1521" fmla="*/ 2021363 w 4374924"/>
              <a:gd name="connsiteY1521" fmla="*/ 4948511 h 5230302"/>
              <a:gd name="connsiteX1522" fmla="*/ 2019997 w 4374924"/>
              <a:gd name="connsiteY1522" fmla="*/ 4966272 h 5230302"/>
              <a:gd name="connsiteX1523" fmla="*/ 2010433 w 4374924"/>
              <a:gd name="connsiteY1523" fmla="*/ 4981301 h 5230302"/>
              <a:gd name="connsiteX1524" fmla="*/ 2001325 w 4374924"/>
              <a:gd name="connsiteY1524" fmla="*/ 5015001 h 5230302"/>
              <a:gd name="connsiteX1525" fmla="*/ 1981287 w 4374924"/>
              <a:gd name="connsiteY1525" fmla="*/ 5043237 h 5230302"/>
              <a:gd name="connsiteX1526" fmla="*/ 1978554 w 4374924"/>
              <a:gd name="connsiteY1526" fmla="*/ 5053256 h 5230302"/>
              <a:gd name="connsiteX1527" fmla="*/ 1970357 w 4374924"/>
              <a:gd name="connsiteY1527" fmla="*/ 5057810 h 5230302"/>
              <a:gd name="connsiteX1528" fmla="*/ 1959427 w 4374924"/>
              <a:gd name="connsiteY1528" fmla="*/ 5054167 h 5230302"/>
              <a:gd name="connsiteX1529" fmla="*/ 1970357 w 4374924"/>
              <a:gd name="connsiteY1529" fmla="*/ 5017734 h 5230302"/>
              <a:gd name="connsiteX1530" fmla="*/ 1978554 w 4374924"/>
              <a:gd name="connsiteY1530" fmla="*/ 5002705 h 5230302"/>
              <a:gd name="connsiteX1531" fmla="*/ 1981287 w 4374924"/>
              <a:gd name="connsiteY1531" fmla="*/ 4984944 h 5230302"/>
              <a:gd name="connsiteX1532" fmla="*/ 1995860 w 4374924"/>
              <a:gd name="connsiteY1532" fmla="*/ 4952154 h 5230302"/>
              <a:gd name="connsiteX1533" fmla="*/ 1994949 w 4374924"/>
              <a:gd name="connsiteY1533" fmla="*/ 4924829 h 5230302"/>
              <a:gd name="connsiteX1534" fmla="*/ 2010433 w 4374924"/>
              <a:gd name="connsiteY1534" fmla="*/ 4908434 h 5230302"/>
              <a:gd name="connsiteX1535" fmla="*/ 2041401 w 4374924"/>
              <a:gd name="connsiteY1535" fmla="*/ 4782740 h 5230302"/>
              <a:gd name="connsiteX1536" fmla="*/ 2066970 w 4374924"/>
              <a:gd name="connsiteY1536" fmla="*/ 4728360 h 5230302"/>
              <a:gd name="connsiteX1537" fmla="*/ 2056807 w 4374924"/>
              <a:gd name="connsiteY1537" fmla="*/ 4734812 h 5230302"/>
              <a:gd name="connsiteX1538" fmla="*/ 2042234 w 4374924"/>
              <a:gd name="connsiteY1538" fmla="*/ 4734812 h 5230302"/>
              <a:gd name="connsiteX1539" fmla="*/ 2034947 w 4374924"/>
              <a:gd name="connsiteY1539" fmla="*/ 4758038 h 5230302"/>
              <a:gd name="connsiteX1540" fmla="*/ 2027661 w 4374924"/>
              <a:gd name="connsiteY1540" fmla="*/ 4778532 h 5230302"/>
              <a:gd name="connsiteX1541" fmla="*/ 2002157 w 4374924"/>
              <a:gd name="connsiteY1541" fmla="*/ 4800391 h 5230302"/>
              <a:gd name="connsiteX1542" fmla="*/ 1987584 w 4374924"/>
              <a:gd name="connsiteY1542" fmla="*/ 4771245 h 5230302"/>
              <a:gd name="connsiteX1543" fmla="*/ 1976654 w 4374924"/>
              <a:gd name="connsiteY1543" fmla="*/ 4760315 h 5230302"/>
              <a:gd name="connsiteX1544" fmla="*/ 1989406 w 4374924"/>
              <a:gd name="connsiteY1544" fmla="*/ 4717961 h 5230302"/>
              <a:gd name="connsiteX1545" fmla="*/ 2002157 w 4374924"/>
              <a:gd name="connsiteY1545" fmla="*/ 4672875 h 5230302"/>
              <a:gd name="connsiteX1546" fmla="*/ 2001702 w 4374924"/>
              <a:gd name="connsiteY1546" fmla="*/ 4669232 h 5230302"/>
              <a:gd name="connsiteX1547" fmla="*/ 1998514 w 4374924"/>
              <a:gd name="connsiteY1547" fmla="*/ 4665589 h 5230302"/>
              <a:gd name="connsiteX1548" fmla="*/ 1991228 w 4374924"/>
              <a:gd name="connsiteY1548" fmla="*/ 4676974 h 5230302"/>
              <a:gd name="connsiteX1549" fmla="*/ 1983941 w 4374924"/>
              <a:gd name="connsiteY1549" fmla="*/ 4691092 h 5230302"/>
              <a:gd name="connsiteX1550" fmla="*/ 1976654 w 4374924"/>
              <a:gd name="connsiteY1550" fmla="*/ 4702022 h 5230302"/>
              <a:gd name="connsiteX1551" fmla="*/ 1976654 w 4374924"/>
              <a:gd name="connsiteY1551" fmla="*/ 4717051 h 5230302"/>
              <a:gd name="connsiteX1552" fmla="*/ 1965724 w 4374924"/>
              <a:gd name="connsiteY1552" fmla="*/ 4723882 h 5230302"/>
              <a:gd name="connsiteX1553" fmla="*/ 1951151 w 4374924"/>
              <a:gd name="connsiteY1553" fmla="*/ 4731168 h 5230302"/>
              <a:gd name="connsiteX1554" fmla="*/ 1914718 w 4374924"/>
              <a:gd name="connsiteY1554" fmla="*/ 4734812 h 5230302"/>
              <a:gd name="connsiteX1555" fmla="*/ 1903788 w 4374924"/>
              <a:gd name="connsiteY1555" fmla="*/ 4763958 h 5230302"/>
              <a:gd name="connsiteX1556" fmla="*/ 1887849 w 4374924"/>
              <a:gd name="connsiteY1556" fmla="*/ 4773522 h 5230302"/>
              <a:gd name="connsiteX1557" fmla="*/ 1874641 w 4374924"/>
              <a:gd name="connsiteY1557" fmla="*/ 4785818 h 5230302"/>
              <a:gd name="connsiteX1558" fmla="*/ 1862800 w 4374924"/>
              <a:gd name="connsiteY1558" fmla="*/ 4789006 h 5230302"/>
              <a:gd name="connsiteX1559" fmla="*/ 1856425 w 4374924"/>
              <a:gd name="connsiteY1559" fmla="*/ 4800391 h 5230302"/>
              <a:gd name="connsiteX1560" fmla="*/ 1860068 w 4374924"/>
              <a:gd name="connsiteY1560" fmla="*/ 4814965 h 5230302"/>
              <a:gd name="connsiteX1561" fmla="*/ 1827278 w 4374924"/>
              <a:gd name="connsiteY1561" fmla="*/ 4814965 h 5230302"/>
              <a:gd name="connsiteX1562" fmla="*/ 1837753 w 4374924"/>
              <a:gd name="connsiteY1562" fmla="*/ 4783541 h 5230302"/>
              <a:gd name="connsiteX1563" fmla="*/ 1834565 w 4374924"/>
              <a:gd name="connsiteY1563" fmla="*/ 4760315 h 5230302"/>
              <a:gd name="connsiteX1564" fmla="*/ 1824090 w 4374924"/>
              <a:gd name="connsiteY1564" fmla="*/ 4764414 h 5230302"/>
              <a:gd name="connsiteX1565" fmla="*/ 1816348 w 4374924"/>
              <a:gd name="connsiteY1565" fmla="*/ 4771245 h 5230302"/>
              <a:gd name="connsiteX1566" fmla="*/ 1809062 w 4374924"/>
              <a:gd name="connsiteY1566" fmla="*/ 4814965 h 5230302"/>
              <a:gd name="connsiteX1567" fmla="*/ 1790845 w 4374924"/>
              <a:gd name="connsiteY1567" fmla="*/ 4840468 h 5230302"/>
              <a:gd name="connsiteX1568" fmla="*/ 1785380 w 4374924"/>
              <a:gd name="connsiteY1568" fmla="*/ 4868703 h 5230302"/>
              <a:gd name="connsiteX1569" fmla="*/ 1768985 w 4374924"/>
              <a:gd name="connsiteY1569" fmla="*/ 4891474 h 5230302"/>
              <a:gd name="connsiteX1570" fmla="*/ 1768985 w 4374924"/>
              <a:gd name="connsiteY1570" fmla="*/ 4920621 h 5230302"/>
              <a:gd name="connsiteX1571" fmla="*/ 1754412 w 4374924"/>
              <a:gd name="connsiteY1571" fmla="*/ 4960697 h 5230302"/>
              <a:gd name="connsiteX1572" fmla="*/ 1737562 w 4374924"/>
              <a:gd name="connsiteY1572" fmla="*/ 4962974 h 5230302"/>
              <a:gd name="connsiteX1573" fmla="*/ 1728909 w 4374924"/>
              <a:gd name="connsiteY1573" fmla="*/ 4978914 h 5230302"/>
              <a:gd name="connsiteX1574" fmla="*/ 1707049 w 4374924"/>
              <a:gd name="connsiteY1574" fmla="*/ 5011703 h 5230302"/>
              <a:gd name="connsiteX1575" fmla="*/ 1677902 w 4374924"/>
              <a:gd name="connsiteY1575" fmla="*/ 5000773 h 5230302"/>
              <a:gd name="connsiteX1576" fmla="*/ 1687466 w 4374924"/>
              <a:gd name="connsiteY1576" fmla="*/ 4959786 h 5230302"/>
              <a:gd name="connsiteX1577" fmla="*/ 1699762 w 4374924"/>
              <a:gd name="connsiteY1577" fmla="*/ 4924264 h 5230302"/>
              <a:gd name="connsiteX1578" fmla="*/ 1714335 w 4374924"/>
              <a:gd name="connsiteY1578" fmla="*/ 4906047 h 5230302"/>
              <a:gd name="connsiteX1579" fmla="*/ 1743482 w 4374924"/>
              <a:gd name="connsiteY1579" fmla="*/ 4905592 h 5230302"/>
              <a:gd name="connsiteX1580" fmla="*/ 1739839 w 4374924"/>
              <a:gd name="connsiteY1580" fmla="*/ 4891474 h 5230302"/>
              <a:gd name="connsiteX1581" fmla="*/ 1754412 w 4374924"/>
              <a:gd name="connsiteY1581" fmla="*/ 4855041 h 5230302"/>
              <a:gd name="connsiteX1582" fmla="*/ 1739839 w 4374924"/>
              <a:gd name="connsiteY1582" fmla="*/ 4855041 h 5230302"/>
              <a:gd name="connsiteX1583" fmla="*/ 1754412 w 4374924"/>
              <a:gd name="connsiteY1583" fmla="*/ 4836824 h 5230302"/>
              <a:gd name="connsiteX1584" fmla="*/ 1754412 w 4374924"/>
              <a:gd name="connsiteY1584" fmla="*/ 4800391 h 5230302"/>
              <a:gd name="connsiteX1585" fmla="*/ 1779915 w 4374924"/>
              <a:gd name="connsiteY1585" fmla="*/ 4782175 h 5230302"/>
              <a:gd name="connsiteX1586" fmla="*/ 1779915 w 4374924"/>
              <a:gd name="connsiteY1586" fmla="*/ 4749385 h 5230302"/>
              <a:gd name="connsiteX1587" fmla="*/ 1805418 w 4374924"/>
              <a:gd name="connsiteY1587" fmla="*/ 4720239 h 5230302"/>
              <a:gd name="connsiteX1588" fmla="*/ 1816348 w 4374924"/>
              <a:gd name="connsiteY1588" fmla="*/ 4691092 h 5230302"/>
              <a:gd name="connsiteX1589" fmla="*/ 1805418 w 4374924"/>
              <a:gd name="connsiteY1589" fmla="*/ 4653748 h 5230302"/>
              <a:gd name="connsiteX1590" fmla="*/ 1816348 w 4374924"/>
              <a:gd name="connsiteY1590" fmla="*/ 4610939 h 5230302"/>
              <a:gd name="connsiteX1591" fmla="*/ 1827278 w 4374924"/>
              <a:gd name="connsiteY1591" fmla="*/ 4588168 h 5230302"/>
              <a:gd name="connsiteX1592" fmla="*/ 1827278 w 4374924"/>
              <a:gd name="connsiteY1592" fmla="*/ 4559933 h 5230302"/>
              <a:gd name="connsiteX1593" fmla="*/ 1838663 w 4374924"/>
              <a:gd name="connsiteY1593" fmla="*/ 4548092 h 5230302"/>
              <a:gd name="connsiteX1594" fmla="*/ 1841851 w 4374924"/>
              <a:gd name="connsiteY1594" fmla="*/ 4530786 h 5230302"/>
              <a:gd name="connsiteX1595" fmla="*/ 1834565 w 4374924"/>
              <a:gd name="connsiteY1595" fmla="*/ 4514391 h 5230302"/>
              <a:gd name="connsiteX1596" fmla="*/ 1827278 w 4374924"/>
              <a:gd name="connsiteY1596" fmla="*/ 4497996 h 5230302"/>
              <a:gd name="connsiteX1597" fmla="*/ 1807695 w 4374924"/>
              <a:gd name="connsiteY1597" fmla="*/ 4530786 h 5230302"/>
              <a:gd name="connsiteX1598" fmla="*/ 1790845 w 4374924"/>
              <a:gd name="connsiteY1598" fmla="*/ 4563576 h 5230302"/>
              <a:gd name="connsiteX1599" fmla="*/ 1779460 w 4374924"/>
              <a:gd name="connsiteY1599" fmla="*/ 4595000 h 5230302"/>
              <a:gd name="connsiteX1600" fmla="*/ 1754412 w 4374924"/>
              <a:gd name="connsiteY1600" fmla="*/ 4618226 h 5230302"/>
              <a:gd name="connsiteX1601" fmla="*/ 1754412 w 4374924"/>
              <a:gd name="connsiteY1601" fmla="*/ 4665589 h 5230302"/>
              <a:gd name="connsiteX1602" fmla="*/ 1697485 w 4374924"/>
              <a:gd name="connsiteY1602" fmla="*/ 4717961 h 5230302"/>
              <a:gd name="connsiteX1603" fmla="*/ 1670616 w 4374924"/>
              <a:gd name="connsiteY1603" fmla="*/ 4800391 h 5230302"/>
              <a:gd name="connsiteX1604" fmla="*/ 1637826 w 4374924"/>
              <a:gd name="connsiteY1604" fmla="*/ 4813143 h 5230302"/>
              <a:gd name="connsiteX1605" fmla="*/ 1605036 w 4374924"/>
              <a:gd name="connsiteY1605" fmla="*/ 4825895 h 5230302"/>
              <a:gd name="connsiteX1606" fmla="*/ 1605036 w 4374924"/>
              <a:gd name="connsiteY1606" fmla="*/ 4865971 h 5230302"/>
              <a:gd name="connsiteX1607" fmla="*/ 1594106 w 4374924"/>
              <a:gd name="connsiteY1607" fmla="*/ 4865971 h 5230302"/>
              <a:gd name="connsiteX1608" fmla="*/ 1581355 w 4374924"/>
              <a:gd name="connsiteY1608" fmla="*/ 4860506 h 5230302"/>
              <a:gd name="connsiteX1609" fmla="*/ 1579533 w 4374924"/>
              <a:gd name="connsiteY1609" fmla="*/ 4844111 h 5230302"/>
              <a:gd name="connsiteX1610" fmla="*/ 1590463 w 4374924"/>
              <a:gd name="connsiteY1610" fmla="*/ 4814965 h 5230302"/>
              <a:gd name="connsiteX1611" fmla="*/ 1586364 w 4374924"/>
              <a:gd name="connsiteY1611" fmla="*/ 4800847 h 5230302"/>
              <a:gd name="connsiteX1612" fmla="*/ 1579533 w 4374924"/>
              <a:gd name="connsiteY1612" fmla="*/ 4789461 h 5230302"/>
              <a:gd name="connsiteX1613" fmla="*/ 1579533 w 4374924"/>
              <a:gd name="connsiteY1613" fmla="*/ 4800391 h 5230302"/>
              <a:gd name="connsiteX1614" fmla="*/ 1550387 w 4374924"/>
              <a:gd name="connsiteY1614" fmla="*/ 4824984 h 5230302"/>
              <a:gd name="connsiteX1615" fmla="*/ 1532170 w 4374924"/>
              <a:gd name="connsiteY1615" fmla="*/ 4855041 h 5230302"/>
              <a:gd name="connsiteX1616" fmla="*/ 1520785 w 4374924"/>
              <a:gd name="connsiteY1616" fmla="*/ 4872347 h 5230302"/>
              <a:gd name="connsiteX1617" fmla="*/ 1517597 w 4374924"/>
              <a:gd name="connsiteY1617" fmla="*/ 4895117 h 5230302"/>
              <a:gd name="connsiteX1618" fmla="*/ 1492094 w 4374924"/>
              <a:gd name="connsiteY1618" fmla="*/ 4909691 h 5230302"/>
              <a:gd name="connsiteX1619" fmla="*/ 1488906 w 4374924"/>
              <a:gd name="connsiteY1619" fmla="*/ 4929273 h 5230302"/>
              <a:gd name="connsiteX1620" fmla="*/ 1477520 w 4374924"/>
              <a:gd name="connsiteY1620" fmla="*/ 4946124 h 5230302"/>
              <a:gd name="connsiteX1621" fmla="*/ 1477520 w 4374924"/>
              <a:gd name="connsiteY1621" fmla="*/ 4975270 h 5230302"/>
              <a:gd name="connsiteX1622" fmla="*/ 1462947 w 4374924"/>
              <a:gd name="connsiteY1622" fmla="*/ 4986200 h 5230302"/>
              <a:gd name="connsiteX1623" fmla="*/ 1451562 w 4374924"/>
              <a:gd name="connsiteY1623" fmla="*/ 5018079 h 5230302"/>
              <a:gd name="connsiteX1624" fmla="*/ 1426514 w 4374924"/>
              <a:gd name="connsiteY1624" fmla="*/ 5044493 h 5230302"/>
              <a:gd name="connsiteX1625" fmla="*/ 1400100 w 4374924"/>
              <a:gd name="connsiteY1625" fmla="*/ 5084114 h 5230302"/>
              <a:gd name="connsiteX1626" fmla="*/ 1368221 w 4374924"/>
              <a:gd name="connsiteY1626" fmla="*/ 5121003 h 5230302"/>
              <a:gd name="connsiteX1627" fmla="*/ 1366855 w 4374924"/>
              <a:gd name="connsiteY1627" fmla="*/ 5138764 h 5230302"/>
              <a:gd name="connsiteX1628" fmla="*/ 1357291 w 4374924"/>
              <a:gd name="connsiteY1628" fmla="*/ 5153793 h 5230302"/>
              <a:gd name="connsiteX1629" fmla="*/ 1348183 w 4374924"/>
              <a:gd name="connsiteY1629" fmla="*/ 5187493 h 5230302"/>
              <a:gd name="connsiteX1630" fmla="*/ 1328145 w 4374924"/>
              <a:gd name="connsiteY1630" fmla="*/ 5215729 h 5230302"/>
              <a:gd name="connsiteX1631" fmla="*/ 1325412 w 4374924"/>
              <a:gd name="connsiteY1631" fmla="*/ 5225748 h 5230302"/>
              <a:gd name="connsiteX1632" fmla="*/ 1317215 w 4374924"/>
              <a:gd name="connsiteY1632" fmla="*/ 5230302 h 5230302"/>
              <a:gd name="connsiteX1633" fmla="*/ 1306285 w 4374924"/>
              <a:gd name="connsiteY1633" fmla="*/ 5226659 h 5230302"/>
              <a:gd name="connsiteX1634" fmla="*/ 1317215 w 4374924"/>
              <a:gd name="connsiteY1634" fmla="*/ 5190226 h 5230302"/>
              <a:gd name="connsiteX1635" fmla="*/ 1325412 w 4374924"/>
              <a:gd name="connsiteY1635" fmla="*/ 5175197 h 5230302"/>
              <a:gd name="connsiteX1636" fmla="*/ 1328145 w 4374924"/>
              <a:gd name="connsiteY1636" fmla="*/ 5157436 h 5230302"/>
              <a:gd name="connsiteX1637" fmla="*/ 1342718 w 4374924"/>
              <a:gd name="connsiteY1637" fmla="*/ 5124646 h 5230302"/>
              <a:gd name="connsiteX1638" fmla="*/ 1341807 w 4374924"/>
              <a:gd name="connsiteY1638" fmla="*/ 5097321 h 5230302"/>
              <a:gd name="connsiteX1639" fmla="*/ 1357291 w 4374924"/>
              <a:gd name="connsiteY1639" fmla="*/ 5080926 h 5230302"/>
              <a:gd name="connsiteX1640" fmla="*/ 1388259 w 4374924"/>
              <a:gd name="connsiteY1640" fmla="*/ 4955232 h 5230302"/>
              <a:gd name="connsiteX1641" fmla="*/ 1452017 w 4374924"/>
              <a:gd name="connsiteY1641" fmla="*/ 4840468 h 5230302"/>
              <a:gd name="connsiteX1642" fmla="*/ 1457482 w 4374924"/>
              <a:gd name="connsiteY1642" fmla="*/ 4805856 h 5230302"/>
              <a:gd name="connsiteX1643" fmla="*/ 1462947 w 4374924"/>
              <a:gd name="connsiteY1643" fmla="*/ 4771245 h 5230302"/>
              <a:gd name="connsiteX1644" fmla="*/ 1474332 w 4374924"/>
              <a:gd name="connsiteY1644" fmla="*/ 4764414 h 5230302"/>
              <a:gd name="connsiteX1645" fmla="*/ 1477520 w 4374924"/>
              <a:gd name="connsiteY1645" fmla="*/ 4749385 h 5230302"/>
              <a:gd name="connsiteX1646" fmla="*/ 1484807 w 4374924"/>
              <a:gd name="connsiteY1646" fmla="*/ 4723426 h 5230302"/>
              <a:gd name="connsiteX1647" fmla="*/ 1492094 w 4374924"/>
              <a:gd name="connsiteY1647" fmla="*/ 4705665 h 5230302"/>
              <a:gd name="connsiteX1648" fmla="*/ 1510310 w 4374924"/>
              <a:gd name="connsiteY1648" fmla="*/ 4669232 h 5230302"/>
              <a:gd name="connsiteX1649" fmla="*/ 1521695 w 4374924"/>
              <a:gd name="connsiteY1649" fmla="*/ 4659213 h 5230302"/>
              <a:gd name="connsiteX1650" fmla="*/ 1524883 w 4374924"/>
              <a:gd name="connsiteY1650" fmla="*/ 4643729 h 5230302"/>
              <a:gd name="connsiteX1651" fmla="*/ 1521240 w 4374924"/>
              <a:gd name="connsiteY1651" fmla="*/ 4625512 h 5230302"/>
              <a:gd name="connsiteX1652" fmla="*/ 1554030 w 4374924"/>
              <a:gd name="connsiteY1652" fmla="*/ 4512570 h 5230302"/>
              <a:gd name="connsiteX1653" fmla="*/ 1568603 w 4374924"/>
              <a:gd name="connsiteY1653" fmla="*/ 4501640 h 5230302"/>
              <a:gd name="connsiteX1654" fmla="*/ 1579533 w 4374924"/>
              <a:gd name="connsiteY1654" fmla="*/ 4483423 h 5230302"/>
              <a:gd name="connsiteX1655" fmla="*/ 1582266 w 4374924"/>
              <a:gd name="connsiteY1655" fmla="*/ 4463840 h 5230302"/>
              <a:gd name="connsiteX1656" fmla="*/ 1590463 w 4374924"/>
              <a:gd name="connsiteY1656" fmla="*/ 4446990 h 5230302"/>
              <a:gd name="connsiteX1657" fmla="*/ 1589552 w 4374924"/>
              <a:gd name="connsiteY1657" fmla="*/ 4421031 h 5230302"/>
              <a:gd name="connsiteX1658" fmla="*/ 1605036 w 4374924"/>
              <a:gd name="connsiteY1658" fmla="*/ 4403270 h 5230302"/>
              <a:gd name="connsiteX1659" fmla="*/ 1624619 w 4374924"/>
              <a:gd name="connsiteY1659" fmla="*/ 4354086 h 5230302"/>
              <a:gd name="connsiteX1660" fmla="*/ 1652399 w 4374924"/>
              <a:gd name="connsiteY1660" fmla="*/ 4315831 h 5230302"/>
              <a:gd name="connsiteX1661" fmla="*/ 1663329 w 4374924"/>
              <a:gd name="connsiteY1661" fmla="*/ 4290327 h 5230302"/>
              <a:gd name="connsiteX1662" fmla="*/ 1676081 w 4374924"/>
              <a:gd name="connsiteY1662" fmla="*/ 4230213 h 5230302"/>
              <a:gd name="connsiteX1663" fmla="*/ 1688832 w 4374924"/>
              <a:gd name="connsiteY1663" fmla="*/ 4170098 h 5230302"/>
              <a:gd name="connsiteX1664" fmla="*/ 1699762 w 4374924"/>
              <a:gd name="connsiteY1664" fmla="*/ 4155525 h 5230302"/>
              <a:gd name="connsiteX1665" fmla="*/ 1719800 w 4374924"/>
              <a:gd name="connsiteY1665" fmla="*/ 4108162 h 5230302"/>
              <a:gd name="connsiteX1666" fmla="*/ 1725162 w 4374924"/>
              <a:gd name="connsiteY1666" fmla="*/ 4098282 h 5230302"/>
              <a:gd name="connsiteX1667" fmla="*/ 1729452 w 4374924"/>
              <a:gd name="connsiteY1667" fmla="*/ 4071925 h 5230302"/>
              <a:gd name="connsiteX1668" fmla="*/ 1730363 w 4374924"/>
              <a:gd name="connsiteY1668" fmla="*/ 4016365 h 5230302"/>
              <a:gd name="connsiteX1669" fmla="*/ 1708503 w 4374924"/>
              <a:gd name="connsiteY1669" fmla="*/ 4048244 h 5230302"/>
              <a:gd name="connsiteX1670" fmla="*/ 1697573 w 4374924"/>
              <a:gd name="connsiteY1670" fmla="*/ 4085588 h 5230302"/>
              <a:gd name="connsiteX1671" fmla="*/ 1650210 w 4374924"/>
              <a:gd name="connsiteY1671" fmla="*/ 4132951 h 5230302"/>
              <a:gd name="connsiteX1672" fmla="*/ 1626984 w 4374924"/>
              <a:gd name="connsiteY1672" fmla="*/ 4154811 h 5230302"/>
              <a:gd name="connsiteX1673" fmla="*/ 1617420 w 4374924"/>
              <a:gd name="connsiteY1673" fmla="*/ 4176671 h 5230302"/>
              <a:gd name="connsiteX1674" fmla="*/ 1602847 w 4374924"/>
              <a:gd name="connsiteY1674" fmla="*/ 4176671 h 5230302"/>
              <a:gd name="connsiteX1675" fmla="*/ 1595560 w 4374924"/>
              <a:gd name="connsiteY1675" fmla="*/ 4199897 h 5230302"/>
              <a:gd name="connsiteX1676" fmla="*/ 1588274 w 4374924"/>
              <a:gd name="connsiteY1676" fmla="*/ 4220391 h 5230302"/>
              <a:gd name="connsiteX1677" fmla="*/ 1562770 w 4374924"/>
              <a:gd name="connsiteY1677" fmla="*/ 4242250 h 5230302"/>
              <a:gd name="connsiteX1678" fmla="*/ 1548197 w 4374924"/>
              <a:gd name="connsiteY1678" fmla="*/ 4213104 h 5230302"/>
              <a:gd name="connsiteX1679" fmla="*/ 1537267 w 4374924"/>
              <a:gd name="connsiteY1679" fmla="*/ 4202174 h 5230302"/>
              <a:gd name="connsiteX1680" fmla="*/ 1550019 w 4374924"/>
              <a:gd name="connsiteY1680" fmla="*/ 4159820 h 5230302"/>
              <a:gd name="connsiteX1681" fmla="*/ 1562770 w 4374924"/>
              <a:gd name="connsiteY1681" fmla="*/ 4114734 h 5230302"/>
              <a:gd name="connsiteX1682" fmla="*/ 1562315 w 4374924"/>
              <a:gd name="connsiteY1682" fmla="*/ 4111091 h 5230302"/>
              <a:gd name="connsiteX1683" fmla="*/ 1559127 w 4374924"/>
              <a:gd name="connsiteY1683" fmla="*/ 4107448 h 5230302"/>
              <a:gd name="connsiteX1684" fmla="*/ 1551841 w 4374924"/>
              <a:gd name="connsiteY1684" fmla="*/ 4118833 h 5230302"/>
              <a:gd name="connsiteX1685" fmla="*/ 1544554 w 4374924"/>
              <a:gd name="connsiteY1685" fmla="*/ 4132951 h 5230302"/>
              <a:gd name="connsiteX1686" fmla="*/ 1537267 w 4374924"/>
              <a:gd name="connsiteY1686" fmla="*/ 4143881 h 5230302"/>
              <a:gd name="connsiteX1687" fmla="*/ 1537267 w 4374924"/>
              <a:gd name="connsiteY1687" fmla="*/ 4158910 h 5230302"/>
              <a:gd name="connsiteX1688" fmla="*/ 1526337 w 4374924"/>
              <a:gd name="connsiteY1688" fmla="*/ 4165741 h 5230302"/>
              <a:gd name="connsiteX1689" fmla="*/ 1511764 w 4374924"/>
              <a:gd name="connsiteY1689" fmla="*/ 4173027 h 5230302"/>
              <a:gd name="connsiteX1690" fmla="*/ 1475331 w 4374924"/>
              <a:gd name="connsiteY1690" fmla="*/ 4176671 h 5230302"/>
              <a:gd name="connsiteX1691" fmla="*/ 1464401 w 4374924"/>
              <a:gd name="connsiteY1691" fmla="*/ 4205817 h 5230302"/>
              <a:gd name="connsiteX1692" fmla="*/ 1448462 w 4374924"/>
              <a:gd name="connsiteY1692" fmla="*/ 4215381 h 5230302"/>
              <a:gd name="connsiteX1693" fmla="*/ 1435254 w 4374924"/>
              <a:gd name="connsiteY1693" fmla="*/ 4227677 h 5230302"/>
              <a:gd name="connsiteX1694" fmla="*/ 1423413 w 4374924"/>
              <a:gd name="connsiteY1694" fmla="*/ 4230865 h 5230302"/>
              <a:gd name="connsiteX1695" fmla="*/ 1417038 w 4374924"/>
              <a:gd name="connsiteY1695" fmla="*/ 4242250 h 5230302"/>
              <a:gd name="connsiteX1696" fmla="*/ 1420681 w 4374924"/>
              <a:gd name="connsiteY1696" fmla="*/ 4256824 h 5230302"/>
              <a:gd name="connsiteX1697" fmla="*/ 1387891 w 4374924"/>
              <a:gd name="connsiteY1697" fmla="*/ 4256824 h 5230302"/>
              <a:gd name="connsiteX1698" fmla="*/ 1398366 w 4374924"/>
              <a:gd name="connsiteY1698" fmla="*/ 4225400 h 5230302"/>
              <a:gd name="connsiteX1699" fmla="*/ 1395178 w 4374924"/>
              <a:gd name="connsiteY1699" fmla="*/ 4202174 h 5230302"/>
              <a:gd name="connsiteX1700" fmla="*/ 1384703 w 4374924"/>
              <a:gd name="connsiteY1700" fmla="*/ 4206273 h 5230302"/>
              <a:gd name="connsiteX1701" fmla="*/ 1376961 w 4374924"/>
              <a:gd name="connsiteY1701" fmla="*/ 4213104 h 5230302"/>
              <a:gd name="connsiteX1702" fmla="*/ 1369675 w 4374924"/>
              <a:gd name="connsiteY1702" fmla="*/ 4256824 h 5230302"/>
              <a:gd name="connsiteX1703" fmla="*/ 1351458 w 4374924"/>
              <a:gd name="connsiteY1703" fmla="*/ 4282327 h 5230302"/>
              <a:gd name="connsiteX1704" fmla="*/ 1345993 w 4374924"/>
              <a:gd name="connsiteY1704" fmla="*/ 4310562 h 5230302"/>
              <a:gd name="connsiteX1705" fmla="*/ 1329598 w 4374924"/>
              <a:gd name="connsiteY1705" fmla="*/ 4333333 h 5230302"/>
              <a:gd name="connsiteX1706" fmla="*/ 1329598 w 4374924"/>
              <a:gd name="connsiteY1706" fmla="*/ 4362480 h 5230302"/>
              <a:gd name="connsiteX1707" fmla="*/ 1315025 w 4374924"/>
              <a:gd name="connsiteY1707" fmla="*/ 4402556 h 5230302"/>
              <a:gd name="connsiteX1708" fmla="*/ 1298175 w 4374924"/>
              <a:gd name="connsiteY1708" fmla="*/ 4404833 h 5230302"/>
              <a:gd name="connsiteX1709" fmla="*/ 1289522 w 4374924"/>
              <a:gd name="connsiteY1709" fmla="*/ 4420773 h 5230302"/>
              <a:gd name="connsiteX1710" fmla="*/ 1267662 w 4374924"/>
              <a:gd name="connsiteY1710" fmla="*/ 4453562 h 5230302"/>
              <a:gd name="connsiteX1711" fmla="*/ 1238515 w 4374924"/>
              <a:gd name="connsiteY1711" fmla="*/ 4442632 h 5230302"/>
              <a:gd name="connsiteX1712" fmla="*/ 1248079 w 4374924"/>
              <a:gd name="connsiteY1712" fmla="*/ 4401645 h 5230302"/>
              <a:gd name="connsiteX1713" fmla="*/ 1260375 w 4374924"/>
              <a:gd name="connsiteY1713" fmla="*/ 4366123 h 5230302"/>
              <a:gd name="connsiteX1714" fmla="*/ 1274948 w 4374924"/>
              <a:gd name="connsiteY1714" fmla="*/ 4347906 h 5230302"/>
              <a:gd name="connsiteX1715" fmla="*/ 1304095 w 4374924"/>
              <a:gd name="connsiteY1715" fmla="*/ 4347451 h 5230302"/>
              <a:gd name="connsiteX1716" fmla="*/ 1300452 w 4374924"/>
              <a:gd name="connsiteY1716" fmla="*/ 4333333 h 5230302"/>
              <a:gd name="connsiteX1717" fmla="*/ 1315025 w 4374924"/>
              <a:gd name="connsiteY1717" fmla="*/ 4296900 h 5230302"/>
              <a:gd name="connsiteX1718" fmla="*/ 1300452 w 4374924"/>
              <a:gd name="connsiteY1718" fmla="*/ 4296900 h 5230302"/>
              <a:gd name="connsiteX1719" fmla="*/ 1315025 w 4374924"/>
              <a:gd name="connsiteY1719" fmla="*/ 4278683 h 5230302"/>
              <a:gd name="connsiteX1720" fmla="*/ 1315025 w 4374924"/>
              <a:gd name="connsiteY1720" fmla="*/ 4242250 h 5230302"/>
              <a:gd name="connsiteX1721" fmla="*/ 1340528 w 4374924"/>
              <a:gd name="connsiteY1721" fmla="*/ 4224034 h 5230302"/>
              <a:gd name="connsiteX1722" fmla="*/ 1340528 w 4374924"/>
              <a:gd name="connsiteY1722" fmla="*/ 4191244 h 5230302"/>
              <a:gd name="connsiteX1723" fmla="*/ 1366031 w 4374924"/>
              <a:gd name="connsiteY1723" fmla="*/ 4162098 h 5230302"/>
              <a:gd name="connsiteX1724" fmla="*/ 1376961 w 4374924"/>
              <a:gd name="connsiteY1724" fmla="*/ 4132951 h 5230302"/>
              <a:gd name="connsiteX1725" fmla="*/ 1366031 w 4374924"/>
              <a:gd name="connsiteY1725" fmla="*/ 4095607 h 5230302"/>
              <a:gd name="connsiteX1726" fmla="*/ 1376961 w 4374924"/>
              <a:gd name="connsiteY1726" fmla="*/ 4052798 h 5230302"/>
              <a:gd name="connsiteX1727" fmla="*/ 1387891 w 4374924"/>
              <a:gd name="connsiteY1727" fmla="*/ 4030027 h 5230302"/>
              <a:gd name="connsiteX1728" fmla="*/ 1387891 w 4374924"/>
              <a:gd name="connsiteY1728" fmla="*/ 4001792 h 5230302"/>
              <a:gd name="connsiteX1729" fmla="*/ 1399276 w 4374924"/>
              <a:gd name="connsiteY1729" fmla="*/ 3989951 h 5230302"/>
              <a:gd name="connsiteX1730" fmla="*/ 1402464 w 4374924"/>
              <a:gd name="connsiteY1730" fmla="*/ 3972645 h 5230302"/>
              <a:gd name="connsiteX1731" fmla="*/ 1395178 w 4374924"/>
              <a:gd name="connsiteY1731" fmla="*/ 3956250 h 5230302"/>
              <a:gd name="connsiteX1732" fmla="*/ 1387891 w 4374924"/>
              <a:gd name="connsiteY1732" fmla="*/ 3939855 h 5230302"/>
              <a:gd name="connsiteX1733" fmla="*/ 1368308 w 4374924"/>
              <a:gd name="connsiteY1733" fmla="*/ 3972645 h 5230302"/>
              <a:gd name="connsiteX1734" fmla="*/ 1351458 w 4374924"/>
              <a:gd name="connsiteY1734" fmla="*/ 4005435 h 5230302"/>
              <a:gd name="connsiteX1735" fmla="*/ 1340073 w 4374924"/>
              <a:gd name="connsiteY1735" fmla="*/ 4036859 h 5230302"/>
              <a:gd name="connsiteX1736" fmla="*/ 1315025 w 4374924"/>
              <a:gd name="connsiteY1736" fmla="*/ 4060085 h 5230302"/>
              <a:gd name="connsiteX1737" fmla="*/ 1315025 w 4374924"/>
              <a:gd name="connsiteY1737" fmla="*/ 4107448 h 5230302"/>
              <a:gd name="connsiteX1738" fmla="*/ 1258098 w 4374924"/>
              <a:gd name="connsiteY1738" fmla="*/ 4159820 h 5230302"/>
              <a:gd name="connsiteX1739" fmla="*/ 1231229 w 4374924"/>
              <a:gd name="connsiteY1739" fmla="*/ 4242250 h 5230302"/>
              <a:gd name="connsiteX1740" fmla="*/ 1198439 w 4374924"/>
              <a:gd name="connsiteY1740" fmla="*/ 4255002 h 5230302"/>
              <a:gd name="connsiteX1741" fmla="*/ 1165649 w 4374924"/>
              <a:gd name="connsiteY1741" fmla="*/ 4267754 h 5230302"/>
              <a:gd name="connsiteX1742" fmla="*/ 1165649 w 4374924"/>
              <a:gd name="connsiteY1742" fmla="*/ 4307830 h 5230302"/>
              <a:gd name="connsiteX1743" fmla="*/ 1154719 w 4374924"/>
              <a:gd name="connsiteY1743" fmla="*/ 4307830 h 5230302"/>
              <a:gd name="connsiteX1744" fmla="*/ 1141968 w 4374924"/>
              <a:gd name="connsiteY1744" fmla="*/ 4302365 h 5230302"/>
              <a:gd name="connsiteX1745" fmla="*/ 1140146 w 4374924"/>
              <a:gd name="connsiteY1745" fmla="*/ 4285970 h 5230302"/>
              <a:gd name="connsiteX1746" fmla="*/ 1151076 w 4374924"/>
              <a:gd name="connsiteY1746" fmla="*/ 4256824 h 5230302"/>
              <a:gd name="connsiteX1747" fmla="*/ 1146977 w 4374924"/>
              <a:gd name="connsiteY1747" fmla="*/ 4242706 h 5230302"/>
              <a:gd name="connsiteX1748" fmla="*/ 1140146 w 4374924"/>
              <a:gd name="connsiteY1748" fmla="*/ 4231320 h 5230302"/>
              <a:gd name="connsiteX1749" fmla="*/ 1140146 w 4374924"/>
              <a:gd name="connsiteY1749" fmla="*/ 4242250 h 5230302"/>
              <a:gd name="connsiteX1750" fmla="*/ 1111000 w 4374924"/>
              <a:gd name="connsiteY1750" fmla="*/ 4266843 h 5230302"/>
              <a:gd name="connsiteX1751" fmla="*/ 1092783 w 4374924"/>
              <a:gd name="connsiteY1751" fmla="*/ 4296900 h 5230302"/>
              <a:gd name="connsiteX1752" fmla="*/ 1081398 w 4374924"/>
              <a:gd name="connsiteY1752" fmla="*/ 4314206 h 5230302"/>
              <a:gd name="connsiteX1753" fmla="*/ 1078210 w 4374924"/>
              <a:gd name="connsiteY1753" fmla="*/ 4336976 h 5230302"/>
              <a:gd name="connsiteX1754" fmla="*/ 1052707 w 4374924"/>
              <a:gd name="connsiteY1754" fmla="*/ 4351550 h 5230302"/>
              <a:gd name="connsiteX1755" fmla="*/ 1049519 w 4374924"/>
              <a:gd name="connsiteY1755" fmla="*/ 4371132 h 5230302"/>
              <a:gd name="connsiteX1756" fmla="*/ 1038133 w 4374924"/>
              <a:gd name="connsiteY1756" fmla="*/ 4387983 h 5230302"/>
              <a:gd name="connsiteX1757" fmla="*/ 1038133 w 4374924"/>
              <a:gd name="connsiteY1757" fmla="*/ 4417129 h 5230302"/>
              <a:gd name="connsiteX1758" fmla="*/ 1023560 w 4374924"/>
              <a:gd name="connsiteY1758" fmla="*/ 4428059 h 5230302"/>
              <a:gd name="connsiteX1759" fmla="*/ 1012175 w 4374924"/>
              <a:gd name="connsiteY1759" fmla="*/ 4459938 h 5230302"/>
              <a:gd name="connsiteX1760" fmla="*/ 987127 w 4374924"/>
              <a:gd name="connsiteY1760" fmla="*/ 4486352 h 5230302"/>
              <a:gd name="connsiteX1761" fmla="*/ 960713 w 4374924"/>
              <a:gd name="connsiteY1761" fmla="*/ 4525973 h 5230302"/>
              <a:gd name="connsiteX1762" fmla="*/ 928834 w 4374924"/>
              <a:gd name="connsiteY1762" fmla="*/ 4562862 h 5230302"/>
              <a:gd name="connsiteX1763" fmla="*/ 927468 w 4374924"/>
              <a:gd name="connsiteY1763" fmla="*/ 4580623 h 5230302"/>
              <a:gd name="connsiteX1764" fmla="*/ 917904 w 4374924"/>
              <a:gd name="connsiteY1764" fmla="*/ 4595652 h 5230302"/>
              <a:gd name="connsiteX1765" fmla="*/ 908796 w 4374924"/>
              <a:gd name="connsiteY1765" fmla="*/ 4629352 h 5230302"/>
              <a:gd name="connsiteX1766" fmla="*/ 888758 w 4374924"/>
              <a:gd name="connsiteY1766" fmla="*/ 4657588 h 5230302"/>
              <a:gd name="connsiteX1767" fmla="*/ 886025 w 4374924"/>
              <a:gd name="connsiteY1767" fmla="*/ 4667607 h 5230302"/>
              <a:gd name="connsiteX1768" fmla="*/ 877828 w 4374924"/>
              <a:gd name="connsiteY1768" fmla="*/ 4672161 h 5230302"/>
              <a:gd name="connsiteX1769" fmla="*/ 866898 w 4374924"/>
              <a:gd name="connsiteY1769" fmla="*/ 4668518 h 5230302"/>
              <a:gd name="connsiteX1770" fmla="*/ 877828 w 4374924"/>
              <a:gd name="connsiteY1770" fmla="*/ 4632085 h 5230302"/>
              <a:gd name="connsiteX1771" fmla="*/ 886025 w 4374924"/>
              <a:gd name="connsiteY1771" fmla="*/ 4617056 h 5230302"/>
              <a:gd name="connsiteX1772" fmla="*/ 888758 w 4374924"/>
              <a:gd name="connsiteY1772" fmla="*/ 4599295 h 5230302"/>
              <a:gd name="connsiteX1773" fmla="*/ 903331 w 4374924"/>
              <a:gd name="connsiteY1773" fmla="*/ 4566505 h 5230302"/>
              <a:gd name="connsiteX1774" fmla="*/ 902420 w 4374924"/>
              <a:gd name="connsiteY1774" fmla="*/ 4539180 h 5230302"/>
              <a:gd name="connsiteX1775" fmla="*/ 917904 w 4374924"/>
              <a:gd name="connsiteY1775" fmla="*/ 4522785 h 5230302"/>
              <a:gd name="connsiteX1776" fmla="*/ 948872 w 4374924"/>
              <a:gd name="connsiteY1776" fmla="*/ 4397091 h 5230302"/>
              <a:gd name="connsiteX1777" fmla="*/ 1012630 w 4374924"/>
              <a:gd name="connsiteY1777" fmla="*/ 4282327 h 5230302"/>
              <a:gd name="connsiteX1778" fmla="*/ 1018095 w 4374924"/>
              <a:gd name="connsiteY1778" fmla="*/ 4247715 h 5230302"/>
              <a:gd name="connsiteX1779" fmla="*/ 1023560 w 4374924"/>
              <a:gd name="connsiteY1779" fmla="*/ 4213104 h 5230302"/>
              <a:gd name="connsiteX1780" fmla="*/ 1034945 w 4374924"/>
              <a:gd name="connsiteY1780" fmla="*/ 4206273 h 5230302"/>
              <a:gd name="connsiteX1781" fmla="*/ 1038133 w 4374924"/>
              <a:gd name="connsiteY1781" fmla="*/ 4191244 h 5230302"/>
              <a:gd name="connsiteX1782" fmla="*/ 1045420 w 4374924"/>
              <a:gd name="connsiteY1782" fmla="*/ 4165285 h 5230302"/>
              <a:gd name="connsiteX1783" fmla="*/ 1052707 w 4374924"/>
              <a:gd name="connsiteY1783" fmla="*/ 4147524 h 5230302"/>
              <a:gd name="connsiteX1784" fmla="*/ 1070923 w 4374924"/>
              <a:gd name="connsiteY1784" fmla="*/ 4111091 h 5230302"/>
              <a:gd name="connsiteX1785" fmla="*/ 1082308 w 4374924"/>
              <a:gd name="connsiteY1785" fmla="*/ 4101072 h 5230302"/>
              <a:gd name="connsiteX1786" fmla="*/ 1085496 w 4374924"/>
              <a:gd name="connsiteY1786" fmla="*/ 4085588 h 5230302"/>
              <a:gd name="connsiteX1787" fmla="*/ 1081853 w 4374924"/>
              <a:gd name="connsiteY1787" fmla="*/ 4067371 h 5230302"/>
              <a:gd name="connsiteX1788" fmla="*/ 1083639 w 4374924"/>
              <a:gd name="connsiteY1788" fmla="*/ 4061221 h 5230302"/>
              <a:gd name="connsiteX1789" fmla="*/ 1071134 w 4374924"/>
              <a:gd name="connsiteY1789" fmla="*/ 4043714 h 5230302"/>
              <a:gd name="connsiteX1790" fmla="*/ 1082063 w 4374924"/>
              <a:gd name="connsiteY1790" fmla="*/ 4010924 h 5230302"/>
              <a:gd name="connsiteX1791" fmla="*/ 1075232 w 4374924"/>
              <a:gd name="connsiteY1791" fmla="*/ 4005459 h 5230302"/>
              <a:gd name="connsiteX1792" fmla="*/ 1071134 w 4374924"/>
              <a:gd name="connsiteY1792" fmla="*/ 3999994 h 5230302"/>
              <a:gd name="connsiteX1793" fmla="*/ 1080697 w 4374924"/>
              <a:gd name="connsiteY1793" fmla="*/ 3993618 h 5230302"/>
              <a:gd name="connsiteX1794" fmla="*/ 1092994 w 4374924"/>
              <a:gd name="connsiteY1794" fmla="*/ 3992708 h 5230302"/>
              <a:gd name="connsiteX1795" fmla="*/ 1114853 w 4374924"/>
              <a:gd name="connsiteY1795" fmla="*/ 3930771 h 5230302"/>
              <a:gd name="connsiteX1796" fmla="*/ 1111210 w 4374924"/>
              <a:gd name="connsiteY1796" fmla="*/ 3916198 h 5230302"/>
              <a:gd name="connsiteX1797" fmla="*/ 1096637 w 4374924"/>
              <a:gd name="connsiteY1797" fmla="*/ 3897981 h 5230302"/>
              <a:gd name="connsiteX1798" fmla="*/ 1078420 w 4374924"/>
              <a:gd name="connsiteY1798" fmla="*/ 3916198 h 5230302"/>
              <a:gd name="connsiteX1799" fmla="*/ 1067490 w 4374924"/>
              <a:gd name="connsiteY1799" fmla="*/ 3992708 h 5230302"/>
              <a:gd name="connsiteX1800" fmla="*/ 1036522 w 4374924"/>
              <a:gd name="connsiteY1800" fmla="*/ 4035517 h 5230302"/>
              <a:gd name="connsiteX1801" fmla="*/ 1016484 w 4374924"/>
              <a:gd name="connsiteY1801" fmla="*/ 4083790 h 5230302"/>
              <a:gd name="connsiteX1802" fmla="*/ 1008286 w 4374924"/>
              <a:gd name="connsiteY1802" fmla="*/ 4120223 h 5230302"/>
              <a:gd name="connsiteX1803" fmla="*/ 994624 w 4374924"/>
              <a:gd name="connsiteY1803" fmla="*/ 4156657 h 5230302"/>
              <a:gd name="connsiteX1804" fmla="*/ 947261 w 4374924"/>
              <a:gd name="connsiteY1804" fmla="*/ 4207663 h 5230302"/>
              <a:gd name="connsiteX1805" fmla="*/ 921758 w 4374924"/>
              <a:gd name="connsiteY1805" fmla="*/ 4280529 h 5230302"/>
              <a:gd name="connsiteX1806" fmla="*/ 913105 w 4374924"/>
              <a:gd name="connsiteY1806" fmla="*/ 4281440 h 5230302"/>
              <a:gd name="connsiteX1807" fmla="*/ 907185 w 4374924"/>
              <a:gd name="connsiteY1807" fmla="*/ 4287816 h 5230302"/>
              <a:gd name="connsiteX1808" fmla="*/ 913105 w 4374924"/>
              <a:gd name="connsiteY1808" fmla="*/ 4295103 h 5230302"/>
              <a:gd name="connsiteX1809" fmla="*/ 921758 w 4374924"/>
              <a:gd name="connsiteY1809" fmla="*/ 4302389 h 5230302"/>
              <a:gd name="connsiteX1810" fmla="*/ 881681 w 4374924"/>
              <a:gd name="connsiteY1810" fmla="*/ 4324249 h 5230302"/>
              <a:gd name="connsiteX1811" fmla="*/ 856178 w 4374924"/>
              <a:gd name="connsiteY1811" fmla="*/ 4324249 h 5230302"/>
              <a:gd name="connsiteX1812" fmla="*/ 862554 w 4374924"/>
              <a:gd name="connsiteY1812" fmla="*/ 4285083 h 5230302"/>
              <a:gd name="connsiteX1813" fmla="*/ 863465 w 4374924"/>
              <a:gd name="connsiteY1813" fmla="*/ 4229523 h 5230302"/>
              <a:gd name="connsiteX1814" fmla="*/ 841605 w 4374924"/>
              <a:gd name="connsiteY1814" fmla="*/ 4261402 h 5230302"/>
              <a:gd name="connsiteX1815" fmla="*/ 830675 w 4374924"/>
              <a:gd name="connsiteY1815" fmla="*/ 4298746 h 5230302"/>
              <a:gd name="connsiteX1816" fmla="*/ 783312 w 4374924"/>
              <a:gd name="connsiteY1816" fmla="*/ 4346109 h 5230302"/>
              <a:gd name="connsiteX1817" fmla="*/ 760086 w 4374924"/>
              <a:gd name="connsiteY1817" fmla="*/ 4367969 h 5230302"/>
              <a:gd name="connsiteX1818" fmla="*/ 750522 w 4374924"/>
              <a:gd name="connsiteY1818" fmla="*/ 4389829 h 5230302"/>
              <a:gd name="connsiteX1819" fmla="*/ 735949 w 4374924"/>
              <a:gd name="connsiteY1819" fmla="*/ 4389829 h 5230302"/>
              <a:gd name="connsiteX1820" fmla="*/ 728662 w 4374924"/>
              <a:gd name="connsiteY1820" fmla="*/ 4413055 h 5230302"/>
              <a:gd name="connsiteX1821" fmla="*/ 721376 w 4374924"/>
              <a:gd name="connsiteY1821" fmla="*/ 4433549 h 5230302"/>
              <a:gd name="connsiteX1822" fmla="*/ 695872 w 4374924"/>
              <a:gd name="connsiteY1822" fmla="*/ 4455408 h 5230302"/>
              <a:gd name="connsiteX1823" fmla="*/ 681299 w 4374924"/>
              <a:gd name="connsiteY1823" fmla="*/ 4426262 h 5230302"/>
              <a:gd name="connsiteX1824" fmla="*/ 670369 w 4374924"/>
              <a:gd name="connsiteY1824" fmla="*/ 4415332 h 5230302"/>
              <a:gd name="connsiteX1825" fmla="*/ 683121 w 4374924"/>
              <a:gd name="connsiteY1825" fmla="*/ 4372978 h 5230302"/>
              <a:gd name="connsiteX1826" fmla="*/ 695872 w 4374924"/>
              <a:gd name="connsiteY1826" fmla="*/ 4327892 h 5230302"/>
              <a:gd name="connsiteX1827" fmla="*/ 695417 w 4374924"/>
              <a:gd name="connsiteY1827" fmla="*/ 4324249 h 5230302"/>
              <a:gd name="connsiteX1828" fmla="*/ 692229 w 4374924"/>
              <a:gd name="connsiteY1828" fmla="*/ 4320606 h 5230302"/>
              <a:gd name="connsiteX1829" fmla="*/ 684943 w 4374924"/>
              <a:gd name="connsiteY1829" fmla="*/ 4331991 h 5230302"/>
              <a:gd name="connsiteX1830" fmla="*/ 677656 w 4374924"/>
              <a:gd name="connsiteY1830" fmla="*/ 4346109 h 5230302"/>
              <a:gd name="connsiteX1831" fmla="*/ 670369 w 4374924"/>
              <a:gd name="connsiteY1831" fmla="*/ 4357039 h 5230302"/>
              <a:gd name="connsiteX1832" fmla="*/ 670369 w 4374924"/>
              <a:gd name="connsiteY1832" fmla="*/ 4372068 h 5230302"/>
              <a:gd name="connsiteX1833" fmla="*/ 659439 w 4374924"/>
              <a:gd name="connsiteY1833" fmla="*/ 4378899 h 5230302"/>
              <a:gd name="connsiteX1834" fmla="*/ 644866 w 4374924"/>
              <a:gd name="connsiteY1834" fmla="*/ 4386185 h 5230302"/>
              <a:gd name="connsiteX1835" fmla="*/ 608433 w 4374924"/>
              <a:gd name="connsiteY1835" fmla="*/ 4389829 h 5230302"/>
              <a:gd name="connsiteX1836" fmla="*/ 597503 w 4374924"/>
              <a:gd name="connsiteY1836" fmla="*/ 4418975 h 5230302"/>
              <a:gd name="connsiteX1837" fmla="*/ 581564 w 4374924"/>
              <a:gd name="connsiteY1837" fmla="*/ 4428539 h 5230302"/>
              <a:gd name="connsiteX1838" fmla="*/ 568356 w 4374924"/>
              <a:gd name="connsiteY1838" fmla="*/ 4440835 h 5230302"/>
              <a:gd name="connsiteX1839" fmla="*/ 556515 w 4374924"/>
              <a:gd name="connsiteY1839" fmla="*/ 4444023 h 5230302"/>
              <a:gd name="connsiteX1840" fmla="*/ 550140 w 4374924"/>
              <a:gd name="connsiteY1840" fmla="*/ 4455408 h 5230302"/>
              <a:gd name="connsiteX1841" fmla="*/ 553783 w 4374924"/>
              <a:gd name="connsiteY1841" fmla="*/ 4469982 h 5230302"/>
              <a:gd name="connsiteX1842" fmla="*/ 520993 w 4374924"/>
              <a:gd name="connsiteY1842" fmla="*/ 4469982 h 5230302"/>
              <a:gd name="connsiteX1843" fmla="*/ 531468 w 4374924"/>
              <a:gd name="connsiteY1843" fmla="*/ 4438558 h 5230302"/>
              <a:gd name="connsiteX1844" fmla="*/ 528280 w 4374924"/>
              <a:gd name="connsiteY1844" fmla="*/ 4415332 h 5230302"/>
              <a:gd name="connsiteX1845" fmla="*/ 517805 w 4374924"/>
              <a:gd name="connsiteY1845" fmla="*/ 4419431 h 5230302"/>
              <a:gd name="connsiteX1846" fmla="*/ 510063 w 4374924"/>
              <a:gd name="connsiteY1846" fmla="*/ 4426262 h 5230302"/>
              <a:gd name="connsiteX1847" fmla="*/ 502777 w 4374924"/>
              <a:gd name="connsiteY1847" fmla="*/ 4469982 h 5230302"/>
              <a:gd name="connsiteX1848" fmla="*/ 484560 w 4374924"/>
              <a:gd name="connsiteY1848" fmla="*/ 4495485 h 5230302"/>
              <a:gd name="connsiteX1849" fmla="*/ 479095 w 4374924"/>
              <a:gd name="connsiteY1849" fmla="*/ 4523720 h 5230302"/>
              <a:gd name="connsiteX1850" fmla="*/ 462700 w 4374924"/>
              <a:gd name="connsiteY1850" fmla="*/ 4546491 h 5230302"/>
              <a:gd name="connsiteX1851" fmla="*/ 462700 w 4374924"/>
              <a:gd name="connsiteY1851" fmla="*/ 4575638 h 5230302"/>
              <a:gd name="connsiteX1852" fmla="*/ 448127 w 4374924"/>
              <a:gd name="connsiteY1852" fmla="*/ 4615714 h 5230302"/>
              <a:gd name="connsiteX1853" fmla="*/ 431277 w 4374924"/>
              <a:gd name="connsiteY1853" fmla="*/ 4617991 h 5230302"/>
              <a:gd name="connsiteX1854" fmla="*/ 422624 w 4374924"/>
              <a:gd name="connsiteY1854" fmla="*/ 4633931 h 5230302"/>
              <a:gd name="connsiteX1855" fmla="*/ 400764 w 4374924"/>
              <a:gd name="connsiteY1855" fmla="*/ 4666720 h 5230302"/>
              <a:gd name="connsiteX1856" fmla="*/ 371617 w 4374924"/>
              <a:gd name="connsiteY1856" fmla="*/ 4655790 h 5230302"/>
              <a:gd name="connsiteX1857" fmla="*/ 381181 w 4374924"/>
              <a:gd name="connsiteY1857" fmla="*/ 4614803 h 5230302"/>
              <a:gd name="connsiteX1858" fmla="*/ 393477 w 4374924"/>
              <a:gd name="connsiteY1858" fmla="*/ 4579281 h 5230302"/>
              <a:gd name="connsiteX1859" fmla="*/ 408050 w 4374924"/>
              <a:gd name="connsiteY1859" fmla="*/ 4561064 h 5230302"/>
              <a:gd name="connsiteX1860" fmla="*/ 437197 w 4374924"/>
              <a:gd name="connsiteY1860" fmla="*/ 4560609 h 5230302"/>
              <a:gd name="connsiteX1861" fmla="*/ 433554 w 4374924"/>
              <a:gd name="connsiteY1861" fmla="*/ 4546491 h 5230302"/>
              <a:gd name="connsiteX1862" fmla="*/ 448127 w 4374924"/>
              <a:gd name="connsiteY1862" fmla="*/ 4510058 h 5230302"/>
              <a:gd name="connsiteX1863" fmla="*/ 433554 w 4374924"/>
              <a:gd name="connsiteY1863" fmla="*/ 4510058 h 5230302"/>
              <a:gd name="connsiteX1864" fmla="*/ 448127 w 4374924"/>
              <a:gd name="connsiteY1864" fmla="*/ 4491841 h 5230302"/>
              <a:gd name="connsiteX1865" fmla="*/ 448127 w 4374924"/>
              <a:gd name="connsiteY1865" fmla="*/ 4455408 h 5230302"/>
              <a:gd name="connsiteX1866" fmla="*/ 473630 w 4374924"/>
              <a:gd name="connsiteY1866" fmla="*/ 4437192 h 5230302"/>
              <a:gd name="connsiteX1867" fmla="*/ 473630 w 4374924"/>
              <a:gd name="connsiteY1867" fmla="*/ 4404402 h 5230302"/>
              <a:gd name="connsiteX1868" fmla="*/ 499133 w 4374924"/>
              <a:gd name="connsiteY1868" fmla="*/ 4375256 h 5230302"/>
              <a:gd name="connsiteX1869" fmla="*/ 510063 w 4374924"/>
              <a:gd name="connsiteY1869" fmla="*/ 4346109 h 5230302"/>
              <a:gd name="connsiteX1870" fmla="*/ 499133 w 4374924"/>
              <a:gd name="connsiteY1870" fmla="*/ 4308765 h 5230302"/>
              <a:gd name="connsiteX1871" fmla="*/ 510063 w 4374924"/>
              <a:gd name="connsiteY1871" fmla="*/ 4265956 h 5230302"/>
              <a:gd name="connsiteX1872" fmla="*/ 520993 w 4374924"/>
              <a:gd name="connsiteY1872" fmla="*/ 4243185 h 5230302"/>
              <a:gd name="connsiteX1873" fmla="*/ 520993 w 4374924"/>
              <a:gd name="connsiteY1873" fmla="*/ 4214950 h 5230302"/>
              <a:gd name="connsiteX1874" fmla="*/ 532378 w 4374924"/>
              <a:gd name="connsiteY1874" fmla="*/ 4203109 h 5230302"/>
              <a:gd name="connsiteX1875" fmla="*/ 535566 w 4374924"/>
              <a:gd name="connsiteY1875" fmla="*/ 4185803 h 5230302"/>
              <a:gd name="connsiteX1876" fmla="*/ 528280 w 4374924"/>
              <a:gd name="connsiteY1876" fmla="*/ 4169408 h 5230302"/>
              <a:gd name="connsiteX1877" fmla="*/ 520993 w 4374924"/>
              <a:gd name="connsiteY1877" fmla="*/ 4153013 h 5230302"/>
              <a:gd name="connsiteX1878" fmla="*/ 501410 w 4374924"/>
              <a:gd name="connsiteY1878" fmla="*/ 4185803 h 5230302"/>
              <a:gd name="connsiteX1879" fmla="*/ 484560 w 4374924"/>
              <a:gd name="connsiteY1879" fmla="*/ 4218593 h 5230302"/>
              <a:gd name="connsiteX1880" fmla="*/ 473175 w 4374924"/>
              <a:gd name="connsiteY1880" fmla="*/ 4250017 h 5230302"/>
              <a:gd name="connsiteX1881" fmla="*/ 448127 w 4374924"/>
              <a:gd name="connsiteY1881" fmla="*/ 4273243 h 5230302"/>
              <a:gd name="connsiteX1882" fmla="*/ 448127 w 4374924"/>
              <a:gd name="connsiteY1882" fmla="*/ 4320606 h 5230302"/>
              <a:gd name="connsiteX1883" fmla="*/ 391200 w 4374924"/>
              <a:gd name="connsiteY1883" fmla="*/ 4372978 h 5230302"/>
              <a:gd name="connsiteX1884" fmla="*/ 364331 w 4374924"/>
              <a:gd name="connsiteY1884" fmla="*/ 4455408 h 5230302"/>
              <a:gd name="connsiteX1885" fmla="*/ 331541 w 4374924"/>
              <a:gd name="connsiteY1885" fmla="*/ 4468160 h 5230302"/>
              <a:gd name="connsiteX1886" fmla="*/ 298751 w 4374924"/>
              <a:gd name="connsiteY1886" fmla="*/ 4480912 h 5230302"/>
              <a:gd name="connsiteX1887" fmla="*/ 298751 w 4374924"/>
              <a:gd name="connsiteY1887" fmla="*/ 4520988 h 5230302"/>
              <a:gd name="connsiteX1888" fmla="*/ 287821 w 4374924"/>
              <a:gd name="connsiteY1888" fmla="*/ 4520988 h 5230302"/>
              <a:gd name="connsiteX1889" fmla="*/ 275070 w 4374924"/>
              <a:gd name="connsiteY1889" fmla="*/ 4515523 h 5230302"/>
              <a:gd name="connsiteX1890" fmla="*/ 273248 w 4374924"/>
              <a:gd name="connsiteY1890" fmla="*/ 4499128 h 5230302"/>
              <a:gd name="connsiteX1891" fmla="*/ 284178 w 4374924"/>
              <a:gd name="connsiteY1891" fmla="*/ 4469982 h 5230302"/>
              <a:gd name="connsiteX1892" fmla="*/ 280079 w 4374924"/>
              <a:gd name="connsiteY1892" fmla="*/ 4455864 h 5230302"/>
              <a:gd name="connsiteX1893" fmla="*/ 273248 w 4374924"/>
              <a:gd name="connsiteY1893" fmla="*/ 4444478 h 5230302"/>
              <a:gd name="connsiteX1894" fmla="*/ 273248 w 4374924"/>
              <a:gd name="connsiteY1894" fmla="*/ 4455408 h 5230302"/>
              <a:gd name="connsiteX1895" fmla="*/ 244102 w 4374924"/>
              <a:gd name="connsiteY1895" fmla="*/ 4480001 h 5230302"/>
              <a:gd name="connsiteX1896" fmla="*/ 225885 w 4374924"/>
              <a:gd name="connsiteY1896" fmla="*/ 4510058 h 5230302"/>
              <a:gd name="connsiteX1897" fmla="*/ 214500 w 4374924"/>
              <a:gd name="connsiteY1897" fmla="*/ 4527364 h 5230302"/>
              <a:gd name="connsiteX1898" fmla="*/ 211312 w 4374924"/>
              <a:gd name="connsiteY1898" fmla="*/ 4550134 h 5230302"/>
              <a:gd name="connsiteX1899" fmla="*/ 185809 w 4374924"/>
              <a:gd name="connsiteY1899" fmla="*/ 4564708 h 5230302"/>
              <a:gd name="connsiteX1900" fmla="*/ 182621 w 4374924"/>
              <a:gd name="connsiteY1900" fmla="*/ 4584290 h 5230302"/>
              <a:gd name="connsiteX1901" fmla="*/ 171235 w 4374924"/>
              <a:gd name="connsiteY1901" fmla="*/ 4601141 h 5230302"/>
              <a:gd name="connsiteX1902" fmla="*/ 171235 w 4374924"/>
              <a:gd name="connsiteY1902" fmla="*/ 4630287 h 5230302"/>
              <a:gd name="connsiteX1903" fmla="*/ 156662 w 4374924"/>
              <a:gd name="connsiteY1903" fmla="*/ 4641217 h 5230302"/>
              <a:gd name="connsiteX1904" fmla="*/ 145277 w 4374924"/>
              <a:gd name="connsiteY1904" fmla="*/ 4673096 h 5230302"/>
              <a:gd name="connsiteX1905" fmla="*/ 120229 w 4374924"/>
              <a:gd name="connsiteY1905" fmla="*/ 4699510 h 5230302"/>
              <a:gd name="connsiteX1906" fmla="*/ 93815 w 4374924"/>
              <a:gd name="connsiteY1906" fmla="*/ 4739131 h 5230302"/>
              <a:gd name="connsiteX1907" fmla="*/ 61936 w 4374924"/>
              <a:gd name="connsiteY1907" fmla="*/ 4776020 h 5230302"/>
              <a:gd name="connsiteX1908" fmla="*/ 60570 w 4374924"/>
              <a:gd name="connsiteY1908" fmla="*/ 4793781 h 5230302"/>
              <a:gd name="connsiteX1909" fmla="*/ 51006 w 4374924"/>
              <a:gd name="connsiteY1909" fmla="*/ 4808810 h 5230302"/>
              <a:gd name="connsiteX1910" fmla="*/ 41898 w 4374924"/>
              <a:gd name="connsiteY1910" fmla="*/ 4842510 h 5230302"/>
              <a:gd name="connsiteX1911" fmla="*/ 21860 w 4374924"/>
              <a:gd name="connsiteY1911" fmla="*/ 4870746 h 5230302"/>
              <a:gd name="connsiteX1912" fmla="*/ 19127 w 4374924"/>
              <a:gd name="connsiteY1912" fmla="*/ 4880765 h 5230302"/>
              <a:gd name="connsiteX1913" fmla="*/ 10930 w 4374924"/>
              <a:gd name="connsiteY1913" fmla="*/ 4885319 h 5230302"/>
              <a:gd name="connsiteX1914" fmla="*/ 0 w 4374924"/>
              <a:gd name="connsiteY1914" fmla="*/ 4881676 h 5230302"/>
              <a:gd name="connsiteX1915" fmla="*/ 10930 w 4374924"/>
              <a:gd name="connsiteY1915" fmla="*/ 4845243 h 5230302"/>
              <a:gd name="connsiteX1916" fmla="*/ 19127 w 4374924"/>
              <a:gd name="connsiteY1916" fmla="*/ 4830214 h 5230302"/>
              <a:gd name="connsiteX1917" fmla="*/ 21860 w 4374924"/>
              <a:gd name="connsiteY1917" fmla="*/ 4812453 h 5230302"/>
              <a:gd name="connsiteX1918" fmla="*/ 36433 w 4374924"/>
              <a:gd name="connsiteY1918" fmla="*/ 4779663 h 5230302"/>
              <a:gd name="connsiteX1919" fmla="*/ 35522 w 4374924"/>
              <a:gd name="connsiteY1919" fmla="*/ 4752338 h 5230302"/>
              <a:gd name="connsiteX1920" fmla="*/ 51006 w 4374924"/>
              <a:gd name="connsiteY1920" fmla="*/ 4735943 h 5230302"/>
              <a:gd name="connsiteX1921" fmla="*/ 81974 w 4374924"/>
              <a:gd name="connsiteY1921" fmla="*/ 4610249 h 5230302"/>
              <a:gd name="connsiteX1922" fmla="*/ 145732 w 4374924"/>
              <a:gd name="connsiteY1922" fmla="*/ 4495485 h 5230302"/>
              <a:gd name="connsiteX1923" fmla="*/ 151197 w 4374924"/>
              <a:gd name="connsiteY1923" fmla="*/ 4460873 h 5230302"/>
              <a:gd name="connsiteX1924" fmla="*/ 156662 w 4374924"/>
              <a:gd name="connsiteY1924" fmla="*/ 4426262 h 5230302"/>
              <a:gd name="connsiteX1925" fmla="*/ 168047 w 4374924"/>
              <a:gd name="connsiteY1925" fmla="*/ 4419431 h 5230302"/>
              <a:gd name="connsiteX1926" fmla="*/ 171235 w 4374924"/>
              <a:gd name="connsiteY1926" fmla="*/ 4404402 h 5230302"/>
              <a:gd name="connsiteX1927" fmla="*/ 178522 w 4374924"/>
              <a:gd name="connsiteY1927" fmla="*/ 4378443 h 5230302"/>
              <a:gd name="connsiteX1928" fmla="*/ 185809 w 4374924"/>
              <a:gd name="connsiteY1928" fmla="*/ 4360682 h 5230302"/>
              <a:gd name="connsiteX1929" fmla="*/ 204025 w 4374924"/>
              <a:gd name="connsiteY1929" fmla="*/ 4324249 h 5230302"/>
              <a:gd name="connsiteX1930" fmla="*/ 215410 w 4374924"/>
              <a:gd name="connsiteY1930" fmla="*/ 4314230 h 5230302"/>
              <a:gd name="connsiteX1931" fmla="*/ 218598 w 4374924"/>
              <a:gd name="connsiteY1931" fmla="*/ 4298746 h 5230302"/>
              <a:gd name="connsiteX1932" fmla="*/ 214955 w 4374924"/>
              <a:gd name="connsiteY1932" fmla="*/ 4280529 h 5230302"/>
              <a:gd name="connsiteX1933" fmla="*/ 247745 w 4374924"/>
              <a:gd name="connsiteY1933" fmla="*/ 4167587 h 5230302"/>
              <a:gd name="connsiteX1934" fmla="*/ 262318 w 4374924"/>
              <a:gd name="connsiteY1934" fmla="*/ 4156657 h 5230302"/>
              <a:gd name="connsiteX1935" fmla="*/ 273248 w 4374924"/>
              <a:gd name="connsiteY1935" fmla="*/ 4138440 h 5230302"/>
              <a:gd name="connsiteX1936" fmla="*/ 275981 w 4374924"/>
              <a:gd name="connsiteY1936" fmla="*/ 4118857 h 5230302"/>
              <a:gd name="connsiteX1937" fmla="*/ 284178 w 4374924"/>
              <a:gd name="connsiteY1937" fmla="*/ 4102007 h 5230302"/>
              <a:gd name="connsiteX1938" fmla="*/ 283267 w 4374924"/>
              <a:gd name="connsiteY1938" fmla="*/ 4076048 h 5230302"/>
              <a:gd name="connsiteX1939" fmla="*/ 298751 w 4374924"/>
              <a:gd name="connsiteY1939" fmla="*/ 4058287 h 5230302"/>
              <a:gd name="connsiteX1940" fmla="*/ 318334 w 4374924"/>
              <a:gd name="connsiteY1940" fmla="*/ 4009103 h 5230302"/>
              <a:gd name="connsiteX1941" fmla="*/ 346114 w 4374924"/>
              <a:gd name="connsiteY1941" fmla="*/ 3970848 h 5230302"/>
              <a:gd name="connsiteX1942" fmla="*/ 357044 w 4374924"/>
              <a:gd name="connsiteY1942" fmla="*/ 3945344 h 5230302"/>
              <a:gd name="connsiteX1943" fmla="*/ 369796 w 4374924"/>
              <a:gd name="connsiteY1943" fmla="*/ 3885230 h 5230302"/>
              <a:gd name="connsiteX1944" fmla="*/ 382547 w 4374924"/>
              <a:gd name="connsiteY1944" fmla="*/ 3825115 h 5230302"/>
              <a:gd name="connsiteX1945" fmla="*/ 393477 w 4374924"/>
              <a:gd name="connsiteY1945" fmla="*/ 3810542 h 5230302"/>
              <a:gd name="connsiteX1946" fmla="*/ 413515 w 4374924"/>
              <a:gd name="connsiteY1946" fmla="*/ 3763179 h 5230302"/>
              <a:gd name="connsiteX1947" fmla="*/ 433554 w 4374924"/>
              <a:gd name="connsiteY1947" fmla="*/ 3715816 h 5230302"/>
              <a:gd name="connsiteX1948" fmla="*/ 448127 w 4374924"/>
              <a:gd name="connsiteY1948" fmla="*/ 3683026 h 5230302"/>
              <a:gd name="connsiteX1949" fmla="*/ 462700 w 4374924"/>
              <a:gd name="connsiteY1949" fmla="*/ 3650236 h 5230302"/>
              <a:gd name="connsiteX1950" fmla="*/ 490480 w 4374924"/>
              <a:gd name="connsiteY1950" fmla="*/ 3563708 h 5230302"/>
              <a:gd name="connsiteX1951" fmla="*/ 520993 w 4374924"/>
              <a:gd name="connsiteY1951" fmla="*/ 3482644 h 5230302"/>
              <a:gd name="connsiteX1952" fmla="*/ 520082 w 4374924"/>
              <a:gd name="connsiteY1952" fmla="*/ 3462150 h 5230302"/>
              <a:gd name="connsiteX1953" fmla="*/ 535566 w 4374924"/>
              <a:gd name="connsiteY1953" fmla="*/ 3449854 h 5230302"/>
              <a:gd name="connsiteX1954" fmla="*/ 559217 w 4374924"/>
              <a:gd name="connsiteY1954" fmla="*/ 3404892 h 5230302"/>
              <a:gd name="connsiteX1955" fmla="*/ 535526 w 4374924"/>
              <a:gd name="connsiteY1955" fmla="*/ 3429373 h 5230302"/>
              <a:gd name="connsiteX1956" fmla="*/ 519911 w 4374924"/>
              <a:gd name="connsiteY1956" fmla="*/ 3444559 h 5230302"/>
              <a:gd name="connsiteX1957" fmla="*/ 513481 w 4374924"/>
              <a:gd name="connsiteY1957" fmla="*/ 3459746 h 5230302"/>
              <a:gd name="connsiteX1958" fmla="*/ 503683 w 4374924"/>
              <a:gd name="connsiteY1958" fmla="*/ 3459746 h 5230302"/>
              <a:gd name="connsiteX1959" fmla="*/ 498784 w 4374924"/>
              <a:gd name="connsiteY1959" fmla="*/ 3475881 h 5230302"/>
              <a:gd name="connsiteX1960" fmla="*/ 493886 w 4374924"/>
              <a:gd name="connsiteY1960" fmla="*/ 3490119 h 5230302"/>
              <a:gd name="connsiteX1961" fmla="*/ 476739 w 4374924"/>
              <a:gd name="connsiteY1961" fmla="*/ 3505305 h 5230302"/>
              <a:gd name="connsiteX1962" fmla="*/ 466942 w 4374924"/>
              <a:gd name="connsiteY1962" fmla="*/ 3485056 h 5230302"/>
              <a:gd name="connsiteX1963" fmla="*/ 459593 w 4374924"/>
              <a:gd name="connsiteY1963" fmla="*/ 3477463 h 5230302"/>
              <a:gd name="connsiteX1964" fmla="*/ 468167 w 4374924"/>
              <a:gd name="connsiteY1964" fmla="*/ 3448039 h 5230302"/>
              <a:gd name="connsiteX1965" fmla="*/ 476739 w 4374924"/>
              <a:gd name="connsiteY1965" fmla="*/ 3416717 h 5230302"/>
              <a:gd name="connsiteX1966" fmla="*/ 476433 w 4374924"/>
              <a:gd name="connsiteY1966" fmla="*/ 3414186 h 5230302"/>
              <a:gd name="connsiteX1967" fmla="*/ 474290 w 4374924"/>
              <a:gd name="connsiteY1967" fmla="*/ 3411655 h 5230302"/>
              <a:gd name="connsiteX1968" fmla="*/ 469392 w 4374924"/>
              <a:gd name="connsiteY1968" fmla="*/ 3419565 h 5230302"/>
              <a:gd name="connsiteX1969" fmla="*/ 464492 w 4374924"/>
              <a:gd name="connsiteY1969" fmla="*/ 3429373 h 5230302"/>
              <a:gd name="connsiteX1970" fmla="*/ 459593 w 4374924"/>
              <a:gd name="connsiteY1970" fmla="*/ 3436966 h 5230302"/>
              <a:gd name="connsiteX1971" fmla="*/ 459593 w 4374924"/>
              <a:gd name="connsiteY1971" fmla="*/ 3447407 h 5230302"/>
              <a:gd name="connsiteX1972" fmla="*/ 452245 w 4374924"/>
              <a:gd name="connsiteY1972" fmla="*/ 3452153 h 5230302"/>
              <a:gd name="connsiteX1973" fmla="*/ 442447 w 4374924"/>
              <a:gd name="connsiteY1973" fmla="*/ 3457214 h 5230302"/>
              <a:gd name="connsiteX1974" fmla="*/ 417953 w 4374924"/>
              <a:gd name="connsiteY1974" fmla="*/ 3459746 h 5230302"/>
              <a:gd name="connsiteX1975" fmla="*/ 410605 w 4374924"/>
              <a:gd name="connsiteY1975" fmla="*/ 3479994 h 5230302"/>
              <a:gd name="connsiteX1976" fmla="*/ 399889 w 4374924"/>
              <a:gd name="connsiteY1976" fmla="*/ 3486638 h 5230302"/>
              <a:gd name="connsiteX1977" fmla="*/ 391009 w 4374924"/>
              <a:gd name="connsiteY1977" fmla="*/ 3495181 h 5230302"/>
              <a:gd name="connsiteX1978" fmla="*/ 383048 w 4374924"/>
              <a:gd name="connsiteY1978" fmla="*/ 3497395 h 5230302"/>
              <a:gd name="connsiteX1979" fmla="*/ 378762 w 4374924"/>
              <a:gd name="connsiteY1979" fmla="*/ 3505305 h 5230302"/>
              <a:gd name="connsiteX1980" fmla="*/ 381212 w 4374924"/>
              <a:gd name="connsiteY1980" fmla="*/ 3515429 h 5230302"/>
              <a:gd name="connsiteX1981" fmla="*/ 359167 w 4374924"/>
              <a:gd name="connsiteY1981" fmla="*/ 3515429 h 5230302"/>
              <a:gd name="connsiteX1982" fmla="*/ 366209 w 4374924"/>
              <a:gd name="connsiteY1982" fmla="*/ 3493599 h 5230302"/>
              <a:gd name="connsiteX1983" fmla="*/ 364066 w 4374924"/>
              <a:gd name="connsiteY1983" fmla="*/ 3477463 h 5230302"/>
              <a:gd name="connsiteX1984" fmla="*/ 357024 w 4374924"/>
              <a:gd name="connsiteY1984" fmla="*/ 3480311 h 5230302"/>
              <a:gd name="connsiteX1985" fmla="*/ 351818 w 4374924"/>
              <a:gd name="connsiteY1985" fmla="*/ 3485056 h 5230302"/>
              <a:gd name="connsiteX1986" fmla="*/ 346920 w 4374924"/>
              <a:gd name="connsiteY1986" fmla="*/ 3515429 h 5230302"/>
              <a:gd name="connsiteX1987" fmla="*/ 334673 w 4374924"/>
              <a:gd name="connsiteY1987" fmla="*/ 3533147 h 5230302"/>
              <a:gd name="connsiteX1988" fmla="*/ 330999 w 4374924"/>
              <a:gd name="connsiteY1988" fmla="*/ 3552762 h 5230302"/>
              <a:gd name="connsiteX1989" fmla="*/ 319976 w 4374924"/>
              <a:gd name="connsiteY1989" fmla="*/ 3568582 h 5230302"/>
              <a:gd name="connsiteX1990" fmla="*/ 319976 w 4374924"/>
              <a:gd name="connsiteY1990" fmla="*/ 3588830 h 5230302"/>
              <a:gd name="connsiteX1991" fmla="*/ 310179 w 4374924"/>
              <a:gd name="connsiteY1991" fmla="*/ 3616672 h 5230302"/>
              <a:gd name="connsiteX1992" fmla="*/ 298850 w 4374924"/>
              <a:gd name="connsiteY1992" fmla="*/ 3618254 h 5230302"/>
              <a:gd name="connsiteX1993" fmla="*/ 293033 w 4374924"/>
              <a:gd name="connsiteY1993" fmla="*/ 3629328 h 5230302"/>
              <a:gd name="connsiteX1994" fmla="*/ 278336 w 4374924"/>
              <a:gd name="connsiteY1994" fmla="*/ 3652107 h 5230302"/>
              <a:gd name="connsiteX1995" fmla="*/ 258740 w 4374924"/>
              <a:gd name="connsiteY1995" fmla="*/ 3644513 h 5230302"/>
              <a:gd name="connsiteX1996" fmla="*/ 265170 w 4374924"/>
              <a:gd name="connsiteY1996" fmla="*/ 3616039 h 5230302"/>
              <a:gd name="connsiteX1997" fmla="*/ 273437 w 4374924"/>
              <a:gd name="connsiteY1997" fmla="*/ 3591361 h 5230302"/>
              <a:gd name="connsiteX1998" fmla="*/ 283234 w 4374924"/>
              <a:gd name="connsiteY1998" fmla="*/ 3578706 h 5230302"/>
              <a:gd name="connsiteX1999" fmla="*/ 302830 w 4374924"/>
              <a:gd name="connsiteY1999" fmla="*/ 3578390 h 5230302"/>
              <a:gd name="connsiteX2000" fmla="*/ 300381 w 4374924"/>
              <a:gd name="connsiteY2000" fmla="*/ 3568582 h 5230302"/>
              <a:gd name="connsiteX2001" fmla="*/ 310179 w 4374924"/>
              <a:gd name="connsiteY2001" fmla="*/ 3543271 h 5230302"/>
              <a:gd name="connsiteX2002" fmla="*/ 300381 w 4374924"/>
              <a:gd name="connsiteY2002" fmla="*/ 3543271 h 5230302"/>
              <a:gd name="connsiteX2003" fmla="*/ 310179 w 4374924"/>
              <a:gd name="connsiteY2003" fmla="*/ 3530615 h 5230302"/>
              <a:gd name="connsiteX2004" fmla="*/ 310179 w 4374924"/>
              <a:gd name="connsiteY2004" fmla="*/ 3505305 h 5230302"/>
              <a:gd name="connsiteX2005" fmla="*/ 327324 w 4374924"/>
              <a:gd name="connsiteY2005" fmla="*/ 3492650 h 5230302"/>
              <a:gd name="connsiteX2006" fmla="*/ 327324 w 4374924"/>
              <a:gd name="connsiteY2006" fmla="*/ 3469870 h 5230302"/>
              <a:gd name="connsiteX2007" fmla="*/ 344470 w 4374924"/>
              <a:gd name="connsiteY2007" fmla="*/ 3449622 h 5230302"/>
              <a:gd name="connsiteX2008" fmla="*/ 351818 w 4374924"/>
              <a:gd name="connsiteY2008" fmla="*/ 3429373 h 5230302"/>
              <a:gd name="connsiteX2009" fmla="*/ 344470 w 4374924"/>
              <a:gd name="connsiteY2009" fmla="*/ 3403429 h 5230302"/>
              <a:gd name="connsiteX2010" fmla="*/ 351818 w 4374924"/>
              <a:gd name="connsiteY2010" fmla="*/ 3373689 h 5230302"/>
              <a:gd name="connsiteX2011" fmla="*/ 359167 w 4374924"/>
              <a:gd name="connsiteY2011" fmla="*/ 3357870 h 5230302"/>
              <a:gd name="connsiteX2012" fmla="*/ 359167 w 4374924"/>
              <a:gd name="connsiteY2012" fmla="*/ 3338254 h 5230302"/>
              <a:gd name="connsiteX2013" fmla="*/ 366821 w 4374924"/>
              <a:gd name="connsiteY2013" fmla="*/ 3330028 h 5230302"/>
              <a:gd name="connsiteX2014" fmla="*/ 368964 w 4374924"/>
              <a:gd name="connsiteY2014" fmla="*/ 3318005 h 5230302"/>
              <a:gd name="connsiteX2015" fmla="*/ 364066 w 4374924"/>
              <a:gd name="connsiteY2015" fmla="*/ 3306616 h 5230302"/>
              <a:gd name="connsiteX2016" fmla="*/ 359167 w 4374924"/>
              <a:gd name="connsiteY2016" fmla="*/ 3295226 h 5230302"/>
              <a:gd name="connsiteX2017" fmla="*/ 346001 w 4374924"/>
              <a:gd name="connsiteY2017" fmla="*/ 3318005 h 5230302"/>
              <a:gd name="connsiteX2018" fmla="*/ 334673 w 4374924"/>
              <a:gd name="connsiteY2018" fmla="*/ 3340785 h 5230302"/>
              <a:gd name="connsiteX2019" fmla="*/ 327018 w 4374924"/>
              <a:gd name="connsiteY2019" fmla="*/ 3362616 h 5230302"/>
              <a:gd name="connsiteX2020" fmla="*/ 310179 w 4374924"/>
              <a:gd name="connsiteY2020" fmla="*/ 3378751 h 5230302"/>
              <a:gd name="connsiteX2021" fmla="*/ 310179 w 4374924"/>
              <a:gd name="connsiteY2021" fmla="*/ 3411655 h 5230302"/>
              <a:gd name="connsiteX2022" fmla="*/ 271906 w 4374924"/>
              <a:gd name="connsiteY2022" fmla="*/ 3448039 h 5230302"/>
              <a:gd name="connsiteX2023" fmla="*/ 253842 w 4374924"/>
              <a:gd name="connsiteY2023" fmla="*/ 3505305 h 5230302"/>
              <a:gd name="connsiteX2024" fmla="*/ 231797 w 4374924"/>
              <a:gd name="connsiteY2024" fmla="*/ 3514164 h 5230302"/>
              <a:gd name="connsiteX2025" fmla="*/ 209752 w 4374924"/>
              <a:gd name="connsiteY2025" fmla="*/ 3523023 h 5230302"/>
              <a:gd name="connsiteX2026" fmla="*/ 209752 w 4374924"/>
              <a:gd name="connsiteY2026" fmla="*/ 3550864 h 5230302"/>
              <a:gd name="connsiteX2027" fmla="*/ 202404 w 4374924"/>
              <a:gd name="connsiteY2027" fmla="*/ 3550864 h 5230302"/>
              <a:gd name="connsiteX2028" fmla="*/ 193831 w 4374924"/>
              <a:gd name="connsiteY2028" fmla="*/ 3547068 h 5230302"/>
              <a:gd name="connsiteX2029" fmla="*/ 192606 w 4374924"/>
              <a:gd name="connsiteY2029" fmla="*/ 3535678 h 5230302"/>
              <a:gd name="connsiteX2030" fmla="*/ 199955 w 4374924"/>
              <a:gd name="connsiteY2030" fmla="*/ 3515429 h 5230302"/>
              <a:gd name="connsiteX2031" fmla="*/ 197198 w 4374924"/>
              <a:gd name="connsiteY2031" fmla="*/ 3505621 h 5230302"/>
              <a:gd name="connsiteX2032" fmla="*/ 192606 w 4374924"/>
              <a:gd name="connsiteY2032" fmla="*/ 3497711 h 5230302"/>
              <a:gd name="connsiteX2033" fmla="*/ 192606 w 4374924"/>
              <a:gd name="connsiteY2033" fmla="*/ 3505305 h 5230302"/>
              <a:gd name="connsiteX2034" fmla="*/ 173011 w 4374924"/>
              <a:gd name="connsiteY2034" fmla="*/ 3522390 h 5230302"/>
              <a:gd name="connsiteX2035" fmla="*/ 160764 w 4374924"/>
              <a:gd name="connsiteY2035" fmla="*/ 3543271 h 5230302"/>
              <a:gd name="connsiteX2036" fmla="*/ 153109 w 4374924"/>
              <a:gd name="connsiteY2036" fmla="*/ 3555294 h 5230302"/>
              <a:gd name="connsiteX2037" fmla="*/ 150966 w 4374924"/>
              <a:gd name="connsiteY2037" fmla="*/ 3571112 h 5230302"/>
              <a:gd name="connsiteX2038" fmla="*/ 133820 w 4374924"/>
              <a:gd name="connsiteY2038" fmla="*/ 3581237 h 5230302"/>
              <a:gd name="connsiteX2039" fmla="*/ 131677 w 4374924"/>
              <a:gd name="connsiteY2039" fmla="*/ 3594841 h 5230302"/>
              <a:gd name="connsiteX2040" fmla="*/ 124022 w 4374924"/>
              <a:gd name="connsiteY2040" fmla="*/ 3606548 h 5230302"/>
              <a:gd name="connsiteX2041" fmla="*/ 124022 w 4374924"/>
              <a:gd name="connsiteY2041" fmla="*/ 3626796 h 5230302"/>
              <a:gd name="connsiteX2042" fmla="*/ 114224 w 4374924"/>
              <a:gd name="connsiteY2042" fmla="*/ 3634389 h 5230302"/>
              <a:gd name="connsiteX2043" fmla="*/ 106570 w 4374924"/>
              <a:gd name="connsiteY2043" fmla="*/ 3656536 h 5230302"/>
              <a:gd name="connsiteX2044" fmla="*/ 89730 w 4374924"/>
              <a:gd name="connsiteY2044" fmla="*/ 3674886 h 5230302"/>
              <a:gd name="connsiteX2045" fmla="*/ 71972 w 4374924"/>
              <a:gd name="connsiteY2045" fmla="*/ 3702412 h 5230302"/>
              <a:gd name="connsiteX2046" fmla="*/ 50539 w 4374924"/>
              <a:gd name="connsiteY2046" fmla="*/ 3728039 h 5230302"/>
              <a:gd name="connsiteX2047" fmla="*/ 49621 w 4374924"/>
              <a:gd name="connsiteY2047" fmla="*/ 3740378 h 5230302"/>
              <a:gd name="connsiteX2048" fmla="*/ 43191 w 4374924"/>
              <a:gd name="connsiteY2048" fmla="*/ 3750819 h 5230302"/>
              <a:gd name="connsiteX2049" fmla="*/ 37068 w 4374924"/>
              <a:gd name="connsiteY2049" fmla="*/ 3774231 h 5230302"/>
              <a:gd name="connsiteX2050" fmla="*/ 23596 w 4374924"/>
              <a:gd name="connsiteY2050" fmla="*/ 3793847 h 5230302"/>
              <a:gd name="connsiteX2051" fmla="*/ 21758 w 4374924"/>
              <a:gd name="connsiteY2051" fmla="*/ 3800807 h 5230302"/>
              <a:gd name="connsiteX2052" fmla="*/ 16248 w 4374924"/>
              <a:gd name="connsiteY2052" fmla="*/ 3803971 h 5230302"/>
              <a:gd name="connsiteX2053" fmla="*/ 8899 w 4374924"/>
              <a:gd name="connsiteY2053" fmla="*/ 3801440 h 5230302"/>
              <a:gd name="connsiteX2054" fmla="*/ 16248 w 4374924"/>
              <a:gd name="connsiteY2054" fmla="*/ 3776130 h 5230302"/>
              <a:gd name="connsiteX2055" fmla="*/ 21758 w 4374924"/>
              <a:gd name="connsiteY2055" fmla="*/ 3765689 h 5230302"/>
              <a:gd name="connsiteX2056" fmla="*/ 23596 w 4374924"/>
              <a:gd name="connsiteY2056" fmla="*/ 3753350 h 5230302"/>
              <a:gd name="connsiteX2057" fmla="*/ 33393 w 4374924"/>
              <a:gd name="connsiteY2057" fmla="*/ 3730570 h 5230302"/>
              <a:gd name="connsiteX2058" fmla="*/ 32781 w 4374924"/>
              <a:gd name="connsiteY2058" fmla="*/ 3711587 h 5230302"/>
              <a:gd name="connsiteX2059" fmla="*/ 43191 w 4374924"/>
              <a:gd name="connsiteY2059" fmla="*/ 3700197 h 5230302"/>
              <a:gd name="connsiteX2060" fmla="*/ 64011 w 4374924"/>
              <a:gd name="connsiteY2060" fmla="*/ 3612875 h 5230302"/>
              <a:gd name="connsiteX2061" fmla="*/ 106876 w 4374924"/>
              <a:gd name="connsiteY2061" fmla="*/ 3533147 h 5230302"/>
              <a:gd name="connsiteX2062" fmla="*/ 110550 w 4374924"/>
              <a:gd name="connsiteY2062" fmla="*/ 3509101 h 5230302"/>
              <a:gd name="connsiteX2063" fmla="*/ 114224 w 4374924"/>
              <a:gd name="connsiteY2063" fmla="*/ 3485056 h 5230302"/>
              <a:gd name="connsiteX2064" fmla="*/ 121879 w 4374924"/>
              <a:gd name="connsiteY2064" fmla="*/ 3480311 h 5230302"/>
              <a:gd name="connsiteX2065" fmla="*/ 124022 w 4374924"/>
              <a:gd name="connsiteY2065" fmla="*/ 3469870 h 5230302"/>
              <a:gd name="connsiteX2066" fmla="*/ 128921 w 4374924"/>
              <a:gd name="connsiteY2066" fmla="*/ 3451836 h 5230302"/>
              <a:gd name="connsiteX2067" fmla="*/ 133820 w 4374924"/>
              <a:gd name="connsiteY2067" fmla="*/ 3439497 h 5230302"/>
              <a:gd name="connsiteX2068" fmla="*/ 146067 w 4374924"/>
              <a:gd name="connsiteY2068" fmla="*/ 3414186 h 5230302"/>
              <a:gd name="connsiteX2069" fmla="*/ 153721 w 4374924"/>
              <a:gd name="connsiteY2069" fmla="*/ 3407226 h 5230302"/>
              <a:gd name="connsiteX2070" fmla="*/ 155864 w 4374924"/>
              <a:gd name="connsiteY2070" fmla="*/ 3396469 h 5230302"/>
              <a:gd name="connsiteX2071" fmla="*/ 153415 w 4374924"/>
              <a:gd name="connsiteY2071" fmla="*/ 3383813 h 5230302"/>
              <a:gd name="connsiteX2072" fmla="*/ 175460 w 4374924"/>
              <a:gd name="connsiteY2072" fmla="*/ 3305350 h 5230302"/>
              <a:gd name="connsiteX2073" fmla="*/ 185258 w 4374924"/>
              <a:gd name="connsiteY2073" fmla="*/ 3297757 h 5230302"/>
              <a:gd name="connsiteX2074" fmla="*/ 192606 w 4374924"/>
              <a:gd name="connsiteY2074" fmla="*/ 3285102 h 5230302"/>
              <a:gd name="connsiteX2075" fmla="*/ 194443 w 4374924"/>
              <a:gd name="connsiteY2075" fmla="*/ 3271497 h 5230302"/>
              <a:gd name="connsiteX2076" fmla="*/ 199955 w 4374924"/>
              <a:gd name="connsiteY2076" fmla="*/ 3259791 h 5230302"/>
              <a:gd name="connsiteX2077" fmla="*/ 199342 w 4374924"/>
              <a:gd name="connsiteY2077" fmla="*/ 3241757 h 5230302"/>
              <a:gd name="connsiteX2078" fmla="*/ 209752 w 4374924"/>
              <a:gd name="connsiteY2078" fmla="*/ 3229418 h 5230302"/>
              <a:gd name="connsiteX2079" fmla="*/ 222917 w 4374924"/>
              <a:gd name="connsiteY2079" fmla="*/ 3195249 h 5230302"/>
              <a:gd name="connsiteX2080" fmla="*/ 241594 w 4374924"/>
              <a:gd name="connsiteY2080" fmla="*/ 3168673 h 5230302"/>
              <a:gd name="connsiteX2081" fmla="*/ 248943 w 4374924"/>
              <a:gd name="connsiteY2081" fmla="*/ 3150954 h 5230302"/>
              <a:gd name="connsiteX2082" fmla="*/ 257516 w 4374924"/>
              <a:gd name="connsiteY2082" fmla="*/ 3109192 h 5230302"/>
              <a:gd name="connsiteX2083" fmla="*/ 266089 w 4374924"/>
              <a:gd name="connsiteY2083" fmla="*/ 3067429 h 5230302"/>
              <a:gd name="connsiteX2084" fmla="*/ 273437 w 4374924"/>
              <a:gd name="connsiteY2084" fmla="*/ 3057305 h 5230302"/>
              <a:gd name="connsiteX2085" fmla="*/ 286908 w 4374924"/>
              <a:gd name="connsiteY2085" fmla="*/ 3024401 h 5230302"/>
              <a:gd name="connsiteX2086" fmla="*/ 300381 w 4374924"/>
              <a:gd name="connsiteY2086" fmla="*/ 2991497 h 5230302"/>
              <a:gd name="connsiteX2087" fmla="*/ 310179 w 4374924"/>
              <a:gd name="connsiteY2087" fmla="*/ 2968718 h 5230302"/>
              <a:gd name="connsiteX2088" fmla="*/ 319976 w 4374924"/>
              <a:gd name="connsiteY2088" fmla="*/ 2945938 h 5230302"/>
              <a:gd name="connsiteX2089" fmla="*/ 338653 w 4374924"/>
              <a:gd name="connsiteY2089" fmla="*/ 2885825 h 5230302"/>
              <a:gd name="connsiteX2090" fmla="*/ 359167 w 4374924"/>
              <a:gd name="connsiteY2090" fmla="*/ 2829509 h 5230302"/>
              <a:gd name="connsiteX2091" fmla="*/ 358554 w 4374924"/>
              <a:gd name="connsiteY2091" fmla="*/ 2815271 h 5230302"/>
              <a:gd name="connsiteX2092" fmla="*/ 368964 w 4374924"/>
              <a:gd name="connsiteY2092" fmla="*/ 2806729 h 5230302"/>
              <a:gd name="connsiteX2093" fmla="*/ 396827 w 4374924"/>
              <a:gd name="connsiteY2093" fmla="*/ 2751994 h 5230302"/>
              <a:gd name="connsiteX2094" fmla="*/ 415504 w 4374924"/>
              <a:gd name="connsiteY2094" fmla="*/ 2695362 h 5230302"/>
              <a:gd name="connsiteX2095" fmla="*/ 421321 w 4374924"/>
              <a:gd name="connsiteY2095" fmla="*/ 2691249 h 5230302"/>
              <a:gd name="connsiteX2096" fmla="*/ 425302 w 4374924"/>
              <a:gd name="connsiteY2096" fmla="*/ 2685238 h 5230302"/>
              <a:gd name="connsiteX2097" fmla="*/ 421628 w 4374924"/>
              <a:gd name="connsiteY2097" fmla="*/ 2683023 h 5230302"/>
              <a:gd name="connsiteX2098" fmla="*/ 417953 w 4374924"/>
              <a:gd name="connsiteY2098" fmla="*/ 2682707 h 5230302"/>
              <a:gd name="connsiteX2099" fmla="*/ 425302 w 4374924"/>
              <a:gd name="connsiteY2099" fmla="*/ 2659927 h 5230302"/>
              <a:gd name="connsiteX2100" fmla="*/ 435099 w 4374924"/>
              <a:gd name="connsiteY2100" fmla="*/ 2654865 h 5230302"/>
              <a:gd name="connsiteX2101" fmla="*/ 447958 w 4374924"/>
              <a:gd name="connsiteY2101" fmla="*/ 2626706 h 5230302"/>
              <a:gd name="connsiteX2102" fmla="*/ 457144 w 4374924"/>
              <a:gd name="connsiteY2102" fmla="*/ 2596650 h 5230302"/>
              <a:gd name="connsiteX2103" fmla="*/ 457757 w 4374924"/>
              <a:gd name="connsiteY2103" fmla="*/ 2582729 h 5230302"/>
              <a:gd name="connsiteX2104" fmla="*/ 469392 w 4374924"/>
              <a:gd name="connsiteY2104" fmla="*/ 2576401 h 5230302"/>
              <a:gd name="connsiteX2105" fmla="*/ 476739 w 4374924"/>
              <a:gd name="connsiteY2105" fmla="*/ 2558684 h 5230302"/>
              <a:gd name="connsiteX2106" fmla="*/ 487149 w 4374924"/>
              <a:gd name="connsiteY2106" fmla="*/ 2530526 h 5230302"/>
              <a:gd name="connsiteX2107" fmla="*/ 493886 w 4374924"/>
              <a:gd name="connsiteY2107" fmla="*/ 2500469 h 5230302"/>
              <a:gd name="connsiteX2108" fmla="*/ 502458 w 4374924"/>
              <a:gd name="connsiteY2108" fmla="*/ 2482752 h 5230302"/>
              <a:gd name="connsiteX2109" fmla="*/ 511032 w 4374924"/>
              <a:gd name="connsiteY2109" fmla="*/ 2465035 h 5230302"/>
              <a:gd name="connsiteX2110" fmla="*/ 530627 w 4374924"/>
              <a:gd name="connsiteY2110" fmla="*/ 2429599 h 5230302"/>
              <a:gd name="connsiteX2111" fmla="*/ 544099 w 4374924"/>
              <a:gd name="connsiteY2111" fmla="*/ 2392266 h 5230302"/>
              <a:gd name="connsiteX2112" fmla="*/ 557571 w 4374924"/>
              <a:gd name="connsiteY2112" fmla="*/ 2358730 h 5230302"/>
              <a:gd name="connsiteX2113" fmla="*/ 556958 w 4374924"/>
              <a:gd name="connsiteY2113" fmla="*/ 2342277 h 5230302"/>
              <a:gd name="connsiteX2114" fmla="*/ 567368 w 4374924"/>
              <a:gd name="connsiteY2114" fmla="*/ 2333419 h 5230302"/>
              <a:gd name="connsiteX2115" fmla="*/ 597680 w 4374924"/>
              <a:gd name="connsiteY2115" fmla="*/ 2274572 h 5230302"/>
              <a:gd name="connsiteX2116" fmla="*/ 618807 w 4374924"/>
              <a:gd name="connsiteY2116" fmla="*/ 2211928 h 5230302"/>
              <a:gd name="connsiteX2117" fmla="*/ 624624 w 4374924"/>
              <a:gd name="connsiteY2117" fmla="*/ 2206865 h 5230302"/>
              <a:gd name="connsiteX2118" fmla="*/ 628604 w 4374924"/>
              <a:gd name="connsiteY2118" fmla="*/ 2201803 h 5230302"/>
              <a:gd name="connsiteX2119" fmla="*/ 625848 w 4374924"/>
              <a:gd name="connsiteY2119" fmla="*/ 2197374 h 5230302"/>
              <a:gd name="connsiteX2120" fmla="*/ 621256 w 4374924"/>
              <a:gd name="connsiteY2120" fmla="*/ 2196741 h 5230302"/>
              <a:gd name="connsiteX2121" fmla="*/ 628604 w 4374924"/>
              <a:gd name="connsiteY2121" fmla="*/ 2173961 h 5230302"/>
              <a:gd name="connsiteX2122" fmla="*/ 648199 w 4374924"/>
              <a:gd name="connsiteY2122" fmla="*/ 2153712 h 5230302"/>
              <a:gd name="connsiteX2123" fmla="*/ 662896 w 4374924"/>
              <a:gd name="connsiteY2123" fmla="*/ 2103092 h 5230302"/>
              <a:gd name="connsiteX2124" fmla="*/ 664733 w 4374924"/>
              <a:gd name="connsiteY2124" fmla="*/ 2089170 h 5230302"/>
              <a:gd name="connsiteX2125" fmla="*/ 677593 w 4374924"/>
              <a:gd name="connsiteY2125" fmla="*/ 2082843 h 5230302"/>
              <a:gd name="connsiteX2126" fmla="*/ 681267 w 4374924"/>
              <a:gd name="connsiteY2126" fmla="*/ 2072719 h 5230302"/>
              <a:gd name="connsiteX2127" fmla="*/ 684941 w 4374924"/>
              <a:gd name="connsiteY2127" fmla="*/ 2062594 h 5230302"/>
              <a:gd name="connsiteX2128" fmla="*/ 695657 w 4374924"/>
              <a:gd name="connsiteY2128" fmla="*/ 2031905 h 5230302"/>
              <a:gd name="connsiteX2129" fmla="*/ 704537 w 4374924"/>
              <a:gd name="connsiteY2129" fmla="*/ 1999318 h 5230302"/>
              <a:gd name="connsiteX2130" fmla="*/ 713109 w 4374924"/>
              <a:gd name="connsiteY2130" fmla="*/ 1980335 h 5230302"/>
              <a:gd name="connsiteX2131" fmla="*/ 721683 w 4374924"/>
              <a:gd name="connsiteY2131" fmla="*/ 1961352 h 5230302"/>
              <a:gd name="connsiteX2132" fmla="*/ 731480 w 4374924"/>
              <a:gd name="connsiteY2132" fmla="*/ 1941103 h 5230302"/>
              <a:gd name="connsiteX2133" fmla="*/ 738829 w 4374924"/>
              <a:gd name="connsiteY2133" fmla="*/ 1927182 h 5230302"/>
              <a:gd name="connsiteX2134" fmla="*/ 746177 w 4374924"/>
              <a:gd name="connsiteY2134" fmla="*/ 1913261 h 5230302"/>
              <a:gd name="connsiteX2135" fmla="*/ 760873 w 4374924"/>
              <a:gd name="connsiteY2135" fmla="*/ 1900606 h 5230302"/>
              <a:gd name="connsiteX2136" fmla="*/ 760567 w 4374924"/>
              <a:gd name="connsiteY2136" fmla="*/ 1898075 h 5230302"/>
              <a:gd name="connsiteX2137" fmla="*/ 758423 w 4374924"/>
              <a:gd name="connsiteY2137" fmla="*/ 1895544 h 5230302"/>
              <a:gd name="connsiteX2138" fmla="*/ 763322 w 4374924"/>
              <a:gd name="connsiteY2138" fmla="*/ 1887951 h 5230302"/>
              <a:gd name="connsiteX2139" fmla="*/ 765466 w 4374924"/>
              <a:gd name="connsiteY2139" fmla="*/ 1881622 h 5230302"/>
              <a:gd name="connsiteX2140" fmla="*/ 765772 w 4374924"/>
              <a:gd name="connsiteY2140" fmla="*/ 1875295 h 5230302"/>
              <a:gd name="connsiteX2141" fmla="*/ 791797 w 4374924"/>
              <a:gd name="connsiteY2141" fmla="*/ 1826572 h 5230302"/>
              <a:gd name="connsiteX2142" fmla="*/ 812311 w 4374924"/>
              <a:gd name="connsiteY2142" fmla="*/ 1774052 h 5230302"/>
              <a:gd name="connsiteX2143" fmla="*/ 821190 w 4374924"/>
              <a:gd name="connsiteY2143" fmla="*/ 1749374 h 5230302"/>
              <a:gd name="connsiteX2144" fmla="*/ 831907 w 4374924"/>
              <a:gd name="connsiteY2144" fmla="*/ 1728493 h 5230302"/>
              <a:gd name="connsiteX2145" fmla="*/ 837724 w 4374924"/>
              <a:gd name="connsiteY2145" fmla="*/ 1704764 h 5230302"/>
              <a:gd name="connsiteX2146" fmla="*/ 849052 w 4374924"/>
              <a:gd name="connsiteY2146" fmla="*/ 1682933 h 5230302"/>
              <a:gd name="connsiteX2147" fmla="*/ 858850 w 4374924"/>
              <a:gd name="connsiteY2147" fmla="*/ 1675340 h 5230302"/>
              <a:gd name="connsiteX2148" fmla="*/ 860075 w 4374924"/>
              <a:gd name="connsiteY2148" fmla="*/ 1671543 h 5230302"/>
              <a:gd name="connsiteX2149" fmla="*/ 861299 w 4374924"/>
              <a:gd name="connsiteY2149" fmla="*/ 1667747 h 5230302"/>
              <a:gd name="connsiteX2150" fmla="*/ 863442 w 4374924"/>
              <a:gd name="connsiteY2150" fmla="*/ 1657623 h 5230302"/>
              <a:gd name="connsiteX2151" fmla="*/ 863749 w 4374924"/>
              <a:gd name="connsiteY2151" fmla="*/ 1647499 h 5230302"/>
              <a:gd name="connsiteX2152" fmla="*/ 868647 w 4374924"/>
              <a:gd name="connsiteY2152" fmla="*/ 1642437 h 5230302"/>
              <a:gd name="connsiteX2153" fmla="*/ 869872 w 4374924"/>
              <a:gd name="connsiteY2153" fmla="*/ 1637374 h 5230302"/>
              <a:gd name="connsiteX2154" fmla="*/ 871097 w 4374924"/>
              <a:gd name="connsiteY2154" fmla="*/ 1632312 h 5230302"/>
              <a:gd name="connsiteX2155" fmla="*/ 873547 w 4374924"/>
              <a:gd name="connsiteY2155" fmla="*/ 1632312 h 5230302"/>
              <a:gd name="connsiteX2156" fmla="*/ 878446 w 4374924"/>
              <a:gd name="connsiteY2156" fmla="*/ 1624719 h 5230302"/>
              <a:gd name="connsiteX2157" fmla="*/ 885794 w 4374924"/>
              <a:gd name="connsiteY2157" fmla="*/ 1601939 h 5230302"/>
              <a:gd name="connsiteX2158" fmla="*/ 887937 w 4374924"/>
              <a:gd name="connsiteY2158" fmla="*/ 1586120 h 5230302"/>
              <a:gd name="connsiteX2159" fmla="*/ 888243 w 4374924"/>
              <a:gd name="connsiteY2159" fmla="*/ 1574097 h 5230302"/>
              <a:gd name="connsiteX2160" fmla="*/ 896204 w 4374924"/>
              <a:gd name="connsiteY2160" fmla="*/ 1573148 h 5230302"/>
              <a:gd name="connsiteX2161" fmla="*/ 900491 w 4374924"/>
              <a:gd name="connsiteY2161" fmla="*/ 1566504 h 5230302"/>
              <a:gd name="connsiteX2162" fmla="*/ 901715 w 4374924"/>
              <a:gd name="connsiteY2162" fmla="*/ 1558595 h 5230302"/>
              <a:gd name="connsiteX2163" fmla="*/ 910288 w 4374924"/>
              <a:gd name="connsiteY2163" fmla="*/ 1556380 h 5230302"/>
              <a:gd name="connsiteX2164" fmla="*/ 920086 w 4374924"/>
              <a:gd name="connsiteY2164" fmla="*/ 1536131 h 5230302"/>
              <a:gd name="connsiteX2165" fmla="*/ 929883 w 4374924"/>
              <a:gd name="connsiteY2165" fmla="*/ 1528538 h 5230302"/>
              <a:gd name="connsiteX2166" fmla="*/ 947029 w 4374924"/>
              <a:gd name="connsiteY2166" fmla="*/ 1495634 h 5230302"/>
              <a:gd name="connsiteX2167" fmla="*/ 951928 w 4374924"/>
              <a:gd name="connsiteY2167" fmla="*/ 1482979 h 5230302"/>
              <a:gd name="connsiteX2168" fmla="*/ 956827 w 4374924"/>
              <a:gd name="connsiteY2168" fmla="*/ 1470324 h 5230302"/>
              <a:gd name="connsiteX2169" fmla="*/ 969074 w 4374924"/>
              <a:gd name="connsiteY2169" fmla="*/ 1450075 h 5230302"/>
              <a:gd name="connsiteX2170" fmla="*/ 976422 w 4374924"/>
              <a:gd name="connsiteY2170" fmla="*/ 1434889 h 5230302"/>
              <a:gd name="connsiteX2171" fmla="*/ 982240 w 4374924"/>
              <a:gd name="connsiteY2171" fmla="*/ 1408946 h 5230302"/>
              <a:gd name="connsiteX2172" fmla="*/ 993568 w 4374924"/>
              <a:gd name="connsiteY2172" fmla="*/ 1386799 h 5230302"/>
              <a:gd name="connsiteX2173" fmla="*/ 1008265 w 4374924"/>
              <a:gd name="connsiteY2173" fmla="*/ 1339341 h 5230302"/>
              <a:gd name="connsiteX2174" fmla="*/ 1015613 w 4374924"/>
              <a:gd name="connsiteY2174" fmla="*/ 1303273 h 5230302"/>
              <a:gd name="connsiteX2175" fmla="*/ 1022962 w 4374924"/>
              <a:gd name="connsiteY2175" fmla="*/ 1305804 h 5230302"/>
              <a:gd name="connsiteX2176" fmla="*/ 1032759 w 4374924"/>
              <a:gd name="connsiteY2176" fmla="*/ 1298211 h 5230302"/>
              <a:gd name="connsiteX2177" fmla="*/ 1034290 w 4374924"/>
              <a:gd name="connsiteY2177" fmla="*/ 1293149 h 5230302"/>
              <a:gd name="connsiteX2178" fmla="*/ 1030310 w 4374924"/>
              <a:gd name="connsiteY2178" fmla="*/ 1288087 h 5230302"/>
              <a:gd name="connsiteX2179" fmla="*/ 1050824 w 4374924"/>
              <a:gd name="connsiteY2179" fmla="*/ 1254550 h 5230302"/>
              <a:gd name="connsiteX2180" fmla="*/ 1062152 w 4374924"/>
              <a:gd name="connsiteY2180" fmla="*/ 1217217 h 5230302"/>
              <a:gd name="connsiteX2181" fmla="*/ 1070419 w 4374924"/>
              <a:gd name="connsiteY2181" fmla="*/ 1208042 h 5230302"/>
              <a:gd name="connsiteX2182" fmla="*/ 1069501 w 4374924"/>
              <a:gd name="connsiteY2182" fmla="*/ 1196968 h 5230302"/>
              <a:gd name="connsiteX2183" fmla="*/ 1079911 w 4374924"/>
              <a:gd name="connsiteY2183" fmla="*/ 1177669 h 5230302"/>
              <a:gd name="connsiteX2184" fmla="*/ 1093995 w 4374924"/>
              <a:gd name="connsiteY2184" fmla="*/ 1164064 h 5230302"/>
              <a:gd name="connsiteX2185" fmla="*/ 1098894 w 4374924"/>
              <a:gd name="connsiteY2185" fmla="*/ 1156471 h 5230302"/>
              <a:gd name="connsiteX2186" fmla="*/ 1096444 w 4374924"/>
              <a:gd name="connsiteY2186" fmla="*/ 1148878 h 5230302"/>
              <a:gd name="connsiteX2187" fmla="*/ 1118489 w 4374924"/>
              <a:gd name="connsiteY2187" fmla="*/ 1108380 h 5230302"/>
              <a:gd name="connsiteX2188" fmla="*/ 1124307 w 4374924"/>
              <a:gd name="connsiteY2188" fmla="*/ 1098889 h 5230302"/>
              <a:gd name="connsiteX2189" fmla="*/ 1128287 w 4374924"/>
              <a:gd name="connsiteY2189" fmla="*/ 1085600 h 5230302"/>
              <a:gd name="connsiteX2190" fmla="*/ 1155843 w 4374924"/>
              <a:gd name="connsiteY2190" fmla="*/ 1035296 h 5230302"/>
              <a:gd name="connsiteX2191" fmla="*/ 1187073 w 4374924"/>
              <a:gd name="connsiteY2191" fmla="*/ 986889 h 5230302"/>
              <a:gd name="connsiteX2192" fmla="*/ 1184624 w 4374924"/>
              <a:gd name="connsiteY2192" fmla="*/ 969172 h 5230302"/>
              <a:gd name="connsiteX2193" fmla="*/ 1211567 w 4374924"/>
              <a:gd name="connsiteY2193" fmla="*/ 926143 h 5230302"/>
              <a:gd name="connsiteX2194" fmla="*/ 1221672 w 4374924"/>
              <a:gd name="connsiteY2194" fmla="*/ 891658 h 5230302"/>
              <a:gd name="connsiteX2195" fmla="*/ 1240961 w 4374924"/>
              <a:gd name="connsiteY2195" fmla="*/ 855273 h 5230302"/>
              <a:gd name="connsiteX2196" fmla="*/ 1255657 w 4374924"/>
              <a:gd name="connsiteY2196" fmla="*/ 829962 h 5230302"/>
              <a:gd name="connsiteX2197" fmla="*/ 1255045 w 4374924"/>
              <a:gd name="connsiteY2197" fmla="*/ 816674 h 5230302"/>
              <a:gd name="connsiteX2198" fmla="*/ 1265455 w 4374924"/>
              <a:gd name="connsiteY2198" fmla="*/ 807183 h 5230302"/>
              <a:gd name="connsiteX2199" fmla="*/ 1356084 w 4374924"/>
              <a:gd name="connsiteY2199" fmla="*/ 642663 h 5230302"/>
              <a:gd name="connsiteX2200" fmla="*/ 1368637 w 4374924"/>
              <a:gd name="connsiteY2200" fmla="*/ 622731 h 5230302"/>
              <a:gd name="connsiteX2201" fmla="*/ 1383027 w 4374924"/>
              <a:gd name="connsiteY2201" fmla="*/ 604697 h 5230302"/>
              <a:gd name="connsiteX2202" fmla="*/ 1386089 w 4374924"/>
              <a:gd name="connsiteY2202" fmla="*/ 592358 h 5230302"/>
              <a:gd name="connsiteX2203" fmla="*/ 1392825 w 4374924"/>
              <a:gd name="connsiteY2203" fmla="*/ 581917 h 5230302"/>
              <a:gd name="connsiteX2204" fmla="*/ 1402623 w 4374924"/>
              <a:gd name="connsiteY2204" fmla="*/ 564200 h 5230302"/>
              <a:gd name="connsiteX2205" fmla="*/ 1412421 w 4374924"/>
              <a:gd name="connsiteY2205" fmla="*/ 558821 h 5230302"/>
              <a:gd name="connsiteX2206" fmla="*/ 1422218 w 4374924"/>
              <a:gd name="connsiteY2206" fmla="*/ 559138 h 5230302"/>
              <a:gd name="connsiteX2207" fmla="*/ 1409359 w 4374924"/>
              <a:gd name="connsiteY2207" fmla="*/ 599951 h 5230302"/>
              <a:gd name="connsiteX2208" fmla="*/ 1385477 w 4374924"/>
              <a:gd name="connsiteY2208" fmla="*/ 642663 h 5230302"/>
              <a:gd name="connsiteX2209" fmla="*/ 1387926 w 4374924"/>
              <a:gd name="connsiteY2209" fmla="*/ 642663 h 5230302"/>
              <a:gd name="connsiteX2210" fmla="*/ 1393744 w 4374924"/>
              <a:gd name="connsiteY2210" fmla="*/ 652788 h 5230302"/>
              <a:gd name="connsiteX2211" fmla="*/ 1390376 w 4374924"/>
              <a:gd name="connsiteY2211" fmla="*/ 662912 h 5230302"/>
              <a:gd name="connsiteX2212" fmla="*/ 1373842 w 4374924"/>
              <a:gd name="connsiteY2212" fmla="*/ 722392 h 5230302"/>
              <a:gd name="connsiteX2213" fmla="*/ 1353634 w 4374924"/>
              <a:gd name="connsiteY2213" fmla="*/ 781872 h 5230302"/>
              <a:gd name="connsiteX2214" fmla="*/ 1354553 w 4374924"/>
              <a:gd name="connsiteY2214" fmla="*/ 789150 h 5230302"/>
              <a:gd name="connsiteX2215" fmla="*/ 1346286 w 4374924"/>
              <a:gd name="connsiteY2215" fmla="*/ 794528 h 5230302"/>
              <a:gd name="connsiteX2216" fmla="*/ 1345673 w 4374924"/>
              <a:gd name="connsiteY2216" fmla="*/ 801488 h 5230302"/>
              <a:gd name="connsiteX2217" fmla="*/ 1348736 w 4374924"/>
              <a:gd name="connsiteY2217" fmla="*/ 804652 h 5230302"/>
              <a:gd name="connsiteX2218" fmla="*/ 1341081 w 4374924"/>
              <a:gd name="connsiteY2218" fmla="*/ 819522 h 5230302"/>
              <a:gd name="connsiteX2219" fmla="*/ 1338937 w 4374924"/>
              <a:gd name="connsiteY2219" fmla="*/ 832494 h 5230302"/>
              <a:gd name="connsiteX2220" fmla="*/ 1353634 w 4374924"/>
              <a:gd name="connsiteY2220" fmla="*/ 817307 h 5230302"/>
              <a:gd name="connsiteX2221" fmla="*/ 1358533 w 4374924"/>
              <a:gd name="connsiteY2221" fmla="*/ 809714 h 5230302"/>
              <a:gd name="connsiteX2222" fmla="*/ 1356084 w 4374924"/>
              <a:gd name="connsiteY2222" fmla="*/ 802121 h 5230302"/>
              <a:gd name="connsiteX2223" fmla="*/ 1364351 w 4374924"/>
              <a:gd name="connsiteY2223" fmla="*/ 791680 h 5230302"/>
              <a:gd name="connsiteX2224" fmla="*/ 1370781 w 4374924"/>
              <a:gd name="connsiteY2224" fmla="*/ 779341 h 5230302"/>
              <a:gd name="connsiteX2225" fmla="*/ 1390376 w 4374924"/>
              <a:gd name="connsiteY2225" fmla="*/ 733782 h 5230302"/>
              <a:gd name="connsiteX2226" fmla="*/ 1405072 w 4374924"/>
              <a:gd name="connsiteY2226" fmla="*/ 721127 h 5230302"/>
              <a:gd name="connsiteX2227" fmla="*/ 1411196 w 4374924"/>
              <a:gd name="connsiteY2227" fmla="*/ 712268 h 5230302"/>
              <a:gd name="connsiteX2228" fmla="*/ 1409971 w 4374924"/>
              <a:gd name="connsiteY2228" fmla="*/ 703409 h 5230302"/>
              <a:gd name="connsiteX2229" fmla="*/ 1419769 w 4374924"/>
              <a:gd name="connsiteY2229" fmla="*/ 683161 h 5230302"/>
              <a:gd name="connsiteX2230" fmla="*/ 1427117 w 4374924"/>
              <a:gd name="connsiteY2230" fmla="*/ 661647 h 5230302"/>
              <a:gd name="connsiteX2231" fmla="*/ 1434466 w 4374924"/>
              <a:gd name="connsiteY2231" fmla="*/ 640133 h 5230302"/>
              <a:gd name="connsiteX2232" fmla="*/ 1466308 w 4374924"/>
              <a:gd name="connsiteY2232" fmla="*/ 612290 h 5230302"/>
              <a:gd name="connsiteX2233" fmla="*/ 1475493 w 4374924"/>
              <a:gd name="connsiteY2233" fmla="*/ 626844 h 5230302"/>
              <a:gd name="connsiteX2234" fmla="*/ 1466308 w 4374924"/>
              <a:gd name="connsiteY2234" fmla="*/ 637601 h 5230302"/>
              <a:gd name="connsiteX2235" fmla="*/ 1466002 w 4374924"/>
              <a:gd name="connsiteY2235" fmla="*/ 653737 h 5230302"/>
              <a:gd name="connsiteX2236" fmla="*/ 1463858 w 4374924"/>
              <a:gd name="connsiteY2236" fmla="*/ 667974 h 5230302"/>
              <a:gd name="connsiteX2237" fmla="*/ 1449468 w 4374924"/>
              <a:gd name="connsiteY2237" fmla="*/ 700561 h 5230302"/>
              <a:gd name="connsiteX2238" fmla="*/ 1444263 w 4374924"/>
              <a:gd name="connsiteY2238" fmla="*/ 731251 h 5230302"/>
              <a:gd name="connsiteX2239" fmla="*/ 1424667 w 4374924"/>
              <a:gd name="connsiteY2239" fmla="*/ 779341 h 5230302"/>
              <a:gd name="connsiteX2240" fmla="*/ 1432628 w 4374924"/>
              <a:gd name="connsiteY2240" fmla="*/ 799590 h 5230302"/>
              <a:gd name="connsiteX2241" fmla="*/ 1422218 w 4374924"/>
              <a:gd name="connsiteY2241" fmla="*/ 819839 h 5230302"/>
              <a:gd name="connsiteX2242" fmla="*/ 1411196 w 4374924"/>
              <a:gd name="connsiteY2242" fmla="*/ 852110 h 5230302"/>
              <a:gd name="connsiteX2243" fmla="*/ 1392825 w 4374924"/>
              <a:gd name="connsiteY2243" fmla="*/ 880584 h 5230302"/>
              <a:gd name="connsiteX2244" fmla="*/ 1400173 w 4374924"/>
              <a:gd name="connsiteY2244" fmla="*/ 900833 h 5230302"/>
              <a:gd name="connsiteX2245" fmla="*/ 1383027 w 4374924"/>
              <a:gd name="connsiteY2245" fmla="*/ 913488 h 5230302"/>
              <a:gd name="connsiteX2246" fmla="*/ 1383027 w 4374924"/>
              <a:gd name="connsiteY2246" fmla="*/ 941330 h 5230302"/>
              <a:gd name="connsiteX2247" fmla="*/ 1376598 w 4374924"/>
              <a:gd name="connsiteY2247" fmla="*/ 955884 h 5230302"/>
              <a:gd name="connsiteX2248" fmla="*/ 1368331 w 4374924"/>
              <a:gd name="connsiteY2248" fmla="*/ 966641 h 5230302"/>
              <a:gd name="connsiteX2249" fmla="*/ 1367718 w 4374924"/>
              <a:gd name="connsiteY2249" fmla="*/ 977714 h 5230302"/>
              <a:gd name="connsiteX2250" fmla="*/ 1370781 w 4374924"/>
              <a:gd name="connsiteY2250" fmla="*/ 986889 h 5230302"/>
              <a:gd name="connsiteX2251" fmla="*/ 1375373 w 4374924"/>
              <a:gd name="connsiteY2251" fmla="*/ 989736 h 5230302"/>
              <a:gd name="connsiteX2252" fmla="*/ 1378128 w 4374924"/>
              <a:gd name="connsiteY2252" fmla="*/ 986889 h 5230302"/>
              <a:gd name="connsiteX2253" fmla="*/ 1380578 w 4374924"/>
              <a:gd name="connsiteY2253" fmla="*/ 967906 h 5230302"/>
              <a:gd name="connsiteX2254" fmla="*/ 1397724 w 4374924"/>
              <a:gd name="connsiteY2254" fmla="*/ 956517 h 5230302"/>
              <a:gd name="connsiteX2255" fmla="*/ 1397724 w 4374924"/>
              <a:gd name="connsiteY2255" fmla="*/ 918550 h 5230302"/>
              <a:gd name="connsiteX2256" fmla="*/ 1400173 w 4374924"/>
              <a:gd name="connsiteY2256" fmla="*/ 918550 h 5230302"/>
              <a:gd name="connsiteX2257" fmla="*/ 1402929 w 4374924"/>
              <a:gd name="connsiteY2257" fmla="*/ 909691 h 5230302"/>
              <a:gd name="connsiteX2258" fmla="*/ 1400173 w 4374924"/>
              <a:gd name="connsiteY2258" fmla="*/ 900833 h 5230302"/>
              <a:gd name="connsiteX2259" fmla="*/ 1416095 w 4374924"/>
              <a:gd name="connsiteY2259" fmla="*/ 879635 h 5230302"/>
              <a:gd name="connsiteX2260" fmla="*/ 1432016 w 4374924"/>
              <a:gd name="connsiteY2260" fmla="*/ 860336 h 5230302"/>
              <a:gd name="connsiteX2261" fmla="*/ 1425280 w 4374924"/>
              <a:gd name="connsiteY2261" fmla="*/ 842934 h 5230302"/>
              <a:gd name="connsiteX2262" fmla="*/ 1444263 w 4374924"/>
              <a:gd name="connsiteY2262" fmla="*/ 827432 h 5230302"/>
              <a:gd name="connsiteX2263" fmla="*/ 1456816 w 4374924"/>
              <a:gd name="connsiteY2263" fmla="*/ 790415 h 5230302"/>
              <a:gd name="connsiteX2264" fmla="*/ 1471207 w 4374924"/>
              <a:gd name="connsiteY2264" fmla="*/ 751499 h 5230302"/>
              <a:gd name="connsiteX2265" fmla="*/ 1478249 w 4374924"/>
              <a:gd name="connsiteY2265" fmla="*/ 750867 h 5230302"/>
              <a:gd name="connsiteX2266" fmla="*/ 1483454 w 4374924"/>
              <a:gd name="connsiteY2266" fmla="*/ 754031 h 5230302"/>
              <a:gd name="connsiteX2267" fmla="*/ 1486822 w 4374924"/>
              <a:gd name="connsiteY2267" fmla="*/ 778708 h 5230302"/>
              <a:gd name="connsiteX2268" fmla="*/ 1473656 w 4374924"/>
              <a:gd name="connsiteY2268" fmla="*/ 799590 h 5230302"/>
              <a:gd name="connsiteX2269" fmla="*/ 1458960 w 4374924"/>
              <a:gd name="connsiteY2269" fmla="*/ 846098 h 5230302"/>
              <a:gd name="connsiteX2270" fmla="*/ 1444263 w 4374924"/>
              <a:gd name="connsiteY2270" fmla="*/ 890708 h 5230302"/>
              <a:gd name="connsiteX2271" fmla="*/ 1445488 w 4374924"/>
              <a:gd name="connsiteY2271" fmla="*/ 897036 h 5230302"/>
              <a:gd name="connsiteX2272" fmla="*/ 1439364 w 4374924"/>
              <a:gd name="connsiteY2272" fmla="*/ 903364 h 5230302"/>
              <a:gd name="connsiteX2273" fmla="*/ 1436915 w 4374924"/>
              <a:gd name="connsiteY2273" fmla="*/ 910640 h 5230302"/>
              <a:gd name="connsiteX2274" fmla="*/ 1441814 w 4374924"/>
              <a:gd name="connsiteY2274" fmla="*/ 916019 h 5230302"/>
              <a:gd name="connsiteX2275" fmla="*/ 1431710 w 4374924"/>
              <a:gd name="connsiteY2275" fmla="*/ 928674 h 5230302"/>
              <a:gd name="connsiteX2276" fmla="*/ 1427117 w 4374924"/>
              <a:gd name="connsiteY2276" fmla="*/ 941330 h 5230302"/>
              <a:gd name="connsiteX2277" fmla="*/ 1417319 w 4374924"/>
              <a:gd name="connsiteY2277" fmla="*/ 959047 h 5230302"/>
              <a:gd name="connsiteX2278" fmla="*/ 1421606 w 4374924"/>
              <a:gd name="connsiteY2278" fmla="*/ 973601 h 5230302"/>
              <a:gd name="connsiteX2279" fmla="*/ 1414870 w 4374924"/>
              <a:gd name="connsiteY2279" fmla="*/ 984358 h 5230302"/>
              <a:gd name="connsiteX2280" fmla="*/ 1447631 w 4374924"/>
              <a:gd name="connsiteY2280" fmla="*/ 982460 h 5230302"/>
              <a:gd name="connsiteX2281" fmla="*/ 1478555 w 4374924"/>
              <a:gd name="connsiteY2281" fmla="*/ 991951 h 5230302"/>
              <a:gd name="connsiteX2282" fmla="*/ 1484066 w 4374924"/>
              <a:gd name="connsiteY2282" fmla="*/ 1007454 h 5230302"/>
              <a:gd name="connsiteX2283" fmla="*/ 1478555 w 4374924"/>
              <a:gd name="connsiteY2283" fmla="*/ 1017262 h 5230302"/>
              <a:gd name="connsiteX2284" fmla="*/ 1476412 w 4374924"/>
              <a:gd name="connsiteY2284" fmla="*/ 1023590 h 5230302"/>
              <a:gd name="connsiteX2285" fmla="*/ 1476106 w 4374924"/>
              <a:gd name="connsiteY2285" fmla="*/ 1029918 h 5230302"/>
              <a:gd name="connsiteX2286" fmla="*/ 1483454 w 4374924"/>
              <a:gd name="connsiteY2286" fmla="*/ 1024855 h 5230302"/>
              <a:gd name="connsiteX2287" fmla="*/ 1515296 w 4374924"/>
              <a:gd name="connsiteY2287" fmla="*/ 999545 h 5230302"/>
              <a:gd name="connsiteX2288" fmla="*/ 1520196 w 4374924"/>
              <a:gd name="connsiteY2288" fmla="*/ 981827 h 5230302"/>
              <a:gd name="connsiteX2289" fmla="*/ 1518971 w 4374924"/>
              <a:gd name="connsiteY2289" fmla="*/ 974550 h 5230302"/>
              <a:gd name="connsiteX2290" fmla="*/ 1525094 w 4374924"/>
              <a:gd name="connsiteY2290" fmla="*/ 969172 h 5230302"/>
              <a:gd name="connsiteX2291" fmla="*/ 1525706 w 4374924"/>
              <a:gd name="connsiteY2291" fmla="*/ 963160 h 5230302"/>
              <a:gd name="connsiteX2292" fmla="*/ 1522645 w 4374924"/>
              <a:gd name="connsiteY2292" fmla="*/ 959047 h 5230302"/>
              <a:gd name="connsiteX2293" fmla="*/ 1542241 w 4374924"/>
              <a:gd name="connsiteY2293" fmla="*/ 933737 h 5230302"/>
              <a:gd name="connsiteX2294" fmla="*/ 1561836 w 4374924"/>
              <a:gd name="connsiteY2294" fmla="*/ 908426 h 5230302"/>
              <a:gd name="connsiteX2295" fmla="*/ 1575920 w 4374924"/>
              <a:gd name="connsiteY2295" fmla="*/ 875838 h 5230302"/>
              <a:gd name="connsiteX2296" fmla="*/ 1601026 w 4374924"/>
              <a:gd name="connsiteY2296" fmla="*/ 852743 h 5230302"/>
              <a:gd name="connsiteX2297" fmla="*/ 1598577 w 4374924"/>
              <a:gd name="connsiteY2297" fmla="*/ 840087 h 5230302"/>
              <a:gd name="connsiteX2298" fmla="*/ 1599802 w 4374924"/>
              <a:gd name="connsiteY2298" fmla="*/ 829014 h 5230302"/>
              <a:gd name="connsiteX2299" fmla="*/ 1608375 w 4374924"/>
              <a:gd name="connsiteY2299" fmla="*/ 819839 h 5230302"/>
              <a:gd name="connsiteX2300" fmla="*/ 1623071 w 4374924"/>
              <a:gd name="connsiteY2300" fmla="*/ 814776 h 5230302"/>
              <a:gd name="connsiteX2301" fmla="*/ 1632563 w 4374924"/>
              <a:gd name="connsiteY2301" fmla="*/ 829014 h 5230302"/>
              <a:gd name="connsiteX2302" fmla="*/ 1625521 w 4374924"/>
              <a:gd name="connsiteY2302" fmla="*/ 845149 h 5230302"/>
              <a:gd name="connsiteX2303" fmla="*/ 1608068 w 4374924"/>
              <a:gd name="connsiteY2303" fmla="*/ 868878 h 5230302"/>
              <a:gd name="connsiteX2304" fmla="*/ 1603476 w 4374924"/>
              <a:gd name="connsiteY2304" fmla="*/ 898301 h 5230302"/>
              <a:gd name="connsiteX2305" fmla="*/ 1593372 w 4374924"/>
              <a:gd name="connsiteY2305" fmla="*/ 934053 h 5230302"/>
              <a:gd name="connsiteX2306" fmla="*/ 1574082 w 4374924"/>
              <a:gd name="connsiteY2306" fmla="*/ 971702 h 5230302"/>
              <a:gd name="connsiteX2307" fmla="*/ 1577451 w 4374924"/>
              <a:gd name="connsiteY2307" fmla="*/ 981194 h 5230302"/>
              <a:gd name="connsiteX2308" fmla="*/ 1571633 w 4374924"/>
              <a:gd name="connsiteY2308" fmla="*/ 986889 h 5230302"/>
              <a:gd name="connsiteX2309" fmla="*/ 1573164 w 4374924"/>
              <a:gd name="connsiteY2309" fmla="*/ 1006821 h 5230302"/>
              <a:gd name="connsiteX2310" fmla="*/ 1583881 w 4374924"/>
              <a:gd name="connsiteY2310" fmla="*/ 1024855 h 5230302"/>
              <a:gd name="connsiteX2311" fmla="*/ 1557855 w 4374924"/>
              <a:gd name="connsiteY2311" fmla="*/ 1076742 h 5230302"/>
              <a:gd name="connsiteX2312" fmla="*/ 1544690 w 4374924"/>
              <a:gd name="connsiteY2312" fmla="*/ 1128629 h 5230302"/>
              <a:gd name="connsiteX2313" fmla="*/ 1525094 w 4374924"/>
              <a:gd name="connsiteY2313" fmla="*/ 1146347 h 5230302"/>
              <a:gd name="connsiteX2314" fmla="*/ 1514378 w 4374924"/>
              <a:gd name="connsiteY2314" fmla="*/ 1167861 h 5230302"/>
              <a:gd name="connsiteX2315" fmla="*/ 1505499 w 4374924"/>
              <a:gd name="connsiteY2315" fmla="*/ 1189375 h 5230302"/>
              <a:gd name="connsiteX2316" fmla="*/ 1507948 w 4374924"/>
              <a:gd name="connsiteY2316" fmla="*/ 1196968 h 5230302"/>
              <a:gd name="connsiteX2317" fmla="*/ 1525401 w 4374924"/>
              <a:gd name="connsiteY2317" fmla="*/ 1175454 h 5230302"/>
              <a:gd name="connsiteX2318" fmla="*/ 1544690 w 4374924"/>
              <a:gd name="connsiteY2318" fmla="*/ 1153940 h 5230302"/>
              <a:gd name="connsiteX2319" fmla="*/ 1561836 w 4374924"/>
              <a:gd name="connsiteY2319" fmla="*/ 1148878 h 5230302"/>
              <a:gd name="connsiteX2320" fmla="*/ 1544690 w 4374924"/>
              <a:gd name="connsiteY2320" fmla="*/ 1141284 h 5230302"/>
              <a:gd name="connsiteX2321" fmla="*/ 1552038 w 4374924"/>
              <a:gd name="connsiteY2321" fmla="*/ 1136222 h 5230302"/>
              <a:gd name="connsiteX2322" fmla="*/ 1561530 w 4374924"/>
              <a:gd name="connsiteY2322" fmla="*/ 1134956 h 5230302"/>
              <a:gd name="connsiteX2323" fmla="*/ 1569184 w 4374924"/>
              <a:gd name="connsiteY2323" fmla="*/ 1141284 h 5230302"/>
              <a:gd name="connsiteX2324" fmla="*/ 1575920 w 4374924"/>
              <a:gd name="connsiteY2324" fmla="*/ 1131160 h 5230302"/>
              <a:gd name="connsiteX2325" fmla="*/ 1578981 w 4374924"/>
              <a:gd name="connsiteY2325" fmla="*/ 1121036 h 5230302"/>
              <a:gd name="connsiteX2326" fmla="*/ 1583574 w 4374924"/>
              <a:gd name="connsiteY2326" fmla="*/ 1109013 h 5230302"/>
              <a:gd name="connsiteX2327" fmla="*/ 1586330 w 4374924"/>
              <a:gd name="connsiteY2327" fmla="*/ 1093194 h 5230302"/>
              <a:gd name="connsiteX2328" fmla="*/ 1566734 w 4374924"/>
              <a:gd name="connsiteY2328" fmla="*/ 1080539 h 5230302"/>
              <a:gd name="connsiteX2329" fmla="*/ 1578981 w 4374924"/>
              <a:gd name="connsiteY2329" fmla="*/ 1057759 h 5230302"/>
              <a:gd name="connsiteX2330" fmla="*/ 1603476 w 4374924"/>
              <a:gd name="connsiteY2330" fmla="*/ 1062821 h 5230302"/>
              <a:gd name="connsiteX2331" fmla="*/ 1596434 w 4374924"/>
              <a:gd name="connsiteY2331" fmla="*/ 1074211 h 5230302"/>
              <a:gd name="connsiteX2332" fmla="*/ 1591229 w 4374924"/>
              <a:gd name="connsiteY2332" fmla="*/ 1085600 h 5230302"/>
              <a:gd name="connsiteX2333" fmla="*/ 1601026 w 4374924"/>
              <a:gd name="connsiteY2333" fmla="*/ 1093194 h 5230302"/>
              <a:gd name="connsiteX2334" fmla="*/ 1603194 w 4374924"/>
              <a:gd name="connsiteY2334" fmla="*/ 1095434 h 5230302"/>
              <a:gd name="connsiteX2335" fmla="*/ 1613987 w 4374924"/>
              <a:gd name="connsiteY2335" fmla="*/ 1085344 h 5230302"/>
              <a:gd name="connsiteX2336" fmla="*/ 1621274 w 4374924"/>
              <a:gd name="connsiteY2336" fmla="*/ 1074414 h 5230302"/>
              <a:gd name="connsiteX2337" fmla="*/ 1617630 w 4374924"/>
              <a:gd name="connsiteY2337" fmla="*/ 1063484 h 5230302"/>
              <a:gd name="connsiteX2338" fmla="*/ 1650420 w 4374924"/>
              <a:gd name="connsiteY2338" fmla="*/ 1005191 h 5230302"/>
              <a:gd name="connsiteX2339" fmla="*/ 1659073 w 4374924"/>
              <a:gd name="connsiteY2339" fmla="*/ 991529 h 5230302"/>
              <a:gd name="connsiteX2340" fmla="*/ 1664994 w 4374924"/>
              <a:gd name="connsiteY2340" fmla="*/ 972401 h 5230302"/>
              <a:gd name="connsiteX2341" fmla="*/ 1705981 w 4374924"/>
              <a:gd name="connsiteY2341" fmla="*/ 899991 h 5230302"/>
              <a:gd name="connsiteX2342" fmla="*/ 1752433 w 4374924"/>
              <a:gd name="connsiteY2342" fmla="*/ 830312 h 5230302"/>
              <a:gd name="connsiteX2343" fmla="*/ 1748790 w 4374924"/>
              <a:gd name="connsiteY2343" fmla="*/ 804809 h 5230302"/>
              <a:gd name="connsiteX2344" fmla="*/ 1788866 w 4374924"/>
              <a:gd name="connsiteY2344" fmla="*/ 742873 h 5230302"/>
              <a:gd name="connsiteX2345" fmla="*/ 1803895 w 4374924"/>
              <a:gd name="connsiteY2345" fmla="*/ 693233 h 5230302"/>
              <a:gd name="connsiteX2346" fmla="*/ 1832586 w 4374924"/>
              <a:gd name="connsiteY2346" fmla="*/ 640860 h 5230302"/>
              <a:gd name="connsiteX2347" fmla="*/ 1854446 w 4374924"/>
              <a:gd name="connsiteY2347" fmla="*/ 604427 h 5230302"/>
              <a:gd name="connsiteX2348" fmla="*/ 1853535 w 4374924"/>
              <a:gd name="connsiteY2348" fmla="*/ 585299 h 5230302"/>
              <a:gd name="connsiteX2349" fmla="*/ 1869019 w 4374924"/>
              <a:gd name="connsiteY2349" fmla="*/ 571637 h 5230302"/>
              <a:gd name="connsiteX2350" fmla="*/ 2003822 w 4374924"/>
              <a:gd name="connsiteY2350" fmla="*/ 334822 h 5230302"/>
              <a:gd name="connsiteX2351" fmla="*/ 2022494 w 4374924"/>
              <a:gd name="connsiteY2351" fmla="*/ 306131 h 5230302"/>
              <a:gd name="connsiteX2352" fmla="*/ 2043898 w 4374924"/>
              <a:gd name="connsiteY2352" fmla="*/ 280172 h 5230302"/>
              <a:gd name="connsiteX2353" fmla="*/ 2048452 w 4374924"/>
              <a:gd name="connsiteY2353" fmla="*/ 262411 h 5230302"/>
              <a:gd name="connsiteX2354" fmla="*/ 2058471 w 4374924"/>
              <a:gd name="connsiteY2354" fmla="*/ 247382 h 5230302"/>
              <a:gd name="connsiteX2355" fmla="*/ 2073045 w 4374924"/>
              <a:gd name="connsiteY2355" fmla="*/ 221879 h 5230302"/>
              <a:gd name="connsiteX2356" fmla="*/ 2087618 w 4374924"/>
              <a:gd name="connsiteY2356" fmla="*/ 214137 h 5230302"/>
              <a:gd name="connsiteX2357" fmla="*/ 2102191 w 4374924"/>
              <a:gd name="connsiteY2357" fmla="*/ 214592 h 5230302"/>
              <a:gd name="connsiteX2358" fmla="*/ 2083064 w 4374924"/>
              <a:gd name="connsiteY2358" fmla="*/ 273341 h 5230302"/>
              <a:gd name="connsiteX2359" fmla="*/ 2047542 w 4374924"/>
              <a:gd name="connsiteY2359" fmla="*/ 334822 h 5230302"/>
              <a:gd name="connsiteX2360" fmla="*/ 2051185 w 4374924"/>
              <a:gd name="connsiteY2360" fmla="*/ 334822 h 5230302"/>
              <a:gd name="connsiteX2361" fmla="*/ 2059838 w 4374924"/>
              <a:gd name="connsiteY2361" fmla="*/ 349395 h 5230302"/>
              <a:gd name="connsiteX2362" fmla="*/ 2054828 w 4374924"/>
              <a:gd name="connsiteY2362" fmla="*/ 363968 h 5230302"/>
              <a:gd name="connsiteX2363" fmla="*/ 2030236 w 4374924"/>
              <a:gd name="connsiteY2363" fmla="*/ 449586 h 5230302"/>
              <a:gd name="connsiteX2364" fmla="*/ 2000178 w 4374924"/>
              <a:gd name="connsiteY2364" fmla="*/ 535204 h 5230302"/>
              <a:gd name="connsiteX2365" fmla="*/ 2001545 w 4374924"/>
              <a:gd name="connsiteY2365" fmla="*/ 545679 h 5230302"/>
              <a:gd name="connsiteX2366" fmla="*/ 1989248 w 4374924"/>
              <a:gd name="connsiteY2366" fmla="*/ 553421 h 5230302"/>
              <a:gd name="connsiteX2367" fmla="*/ 1988337 w 4374924"/>
              <a:gd name="connsiteY2367" fmla="*/ 563440 h 5230302"/>
              <a:gd name="connsiteX2368" fmla="*/ 1992892 w 4374924"/>
              <a:gd name="connsiteY2368" fmla="*/ 567994 h 5230302"/>
              <a:gd name="connsiteX2369" fmla="*/ 1981506 w 4374924"/>
              <a:gd name="connsiteY2369" fmla="*/ 589398 h 5230302"/>
              <a:gd name="connsiteX2370" fmla="*/ 1978318 w 4374924"/>
              <a:gd name="connsiteY2370" fmla="*/ 608070 h 5230302"/>
              <a:gd name="connsiteX2371" fmla="*/ 2000178 w 4374924"/>
              <a:gd name="connsiteY2371" fmla="*/ 586210 h 5230302"/>
              <a:gd name="connsiteX2372" fmla="*/ 2007465 w 4374924"/>
              <a:gd name="connsiteY2372" fmla="*/ 575281 h 5230302"/>
              <a:gd name="connsiteX2373" fmla="*/ 2003822 w 4374924"/>
              <a:gd name="connsiteY2373" fmla="*/ 564350 h 5230302"/>
              <a:gd name="connsiteX2374" fmla="*/ 2016118 w 4374924"/>
              <a:gd name="connsiteY2374" fmla="*/ 549322 h 5230302"/>
              <a:gd name="connsiteX2375" fmla="*/ 2025682 w 4374924"/>
              <a:gd name="connsiteY2375" fmla="*/ 531561 h 5230302"/>
              <a:gd name="connsiteX2376" fmla="*/ 2054828 w 4374924"/>
              <a:gd name="connsiteY2376" fmla="*/ 465981 h 5230302"/>
              <a:gd name="connsiteX2377" fmla="*/ 2076688 w 4374924"/>
              <a:gd name="connsiteY2377" fmla="*/ 447765 h 5230302"/>
              <a:gd name="connsiteX2378" fmla="*/ 2085796 w 4374924"/>
              <a:gd name="connsiteY2378" fmla="*/ 435013 h 5230302"/>
              <a:gd name="connsiteX2379" fmla="*/ 2083975 w 4374924"/>
              <a:gd name="connsiteY2379" fmla="*/ 422261 h 5230302"/>
              <a:gd name="connsiteX2380" fmla="*/ 2098548 w 4374924"/>
              <a:gd name="connsiteY2380" fmla="*/ 393115 h 5230302"/>
              <a:gd name="connsiteX2381" fmla="*/ 2109478 w 4374924"/>
              <a:gd name="connsiteY2381" fmla="*/ 362147 h 5230302"/>
              <a:gd name="connsiteX2382" fmla="*/ 2120408 w 4374924"/>
              <a:gd name="connsiteY2382" fmla="*/ 331179 h 5230302"/>
              <a:gd name="connsiteX2383" fmla="*/ 2167771 w 4374924"/>
              <a:gd name="connsiteY2383" fmla="*/ 291102 h 5230302"/>
              <a:gd name="connsiteX2384" fmla="*/ 2181433 w 4374924"/>
              <a:gd name="connsiteY2384" fmla="*/ 312051 h 5230302"/>
              <a:gd name="connsiteX2385" fmla="*/ 2167771 w 4374924"/>
              <a:gd name="connsiteY2385" fmla="*/ 327535 h 5230302"/>
              <a:gd name="connsiteX2386" fmla="*/ 2167315 w 4374924"/>
              <a:gd name="connsiteY2386" fmla="*/ 350761 h 5230302"/>
              <a:gd name="connsiteX2387" fmla="*/ 2164127 w 4374924"/>
              <a:gd name="connsiteY2387" fmla="*/ 371255 h 5230302"/>
              <a:gd name="connsiteX2388" fmla="*/ 2142723 w 4374924"/>
              <a:gd name="connsiteY2388" fmla="*/ 418162 h 5230302"/>
              <a:gd name="connsiteX2389" fmla="*/ 2134981 w 4374924"/>
              <a:gd name="connsiteY2389" fmla="*/ 462338 h 5230302"/>
              <a:gd name="connsiteX2390" fmla="*/ 2105834 w 4374924"/>
              <a:gd name="connsiteY2390" fmla="*/ 531561 h 5230302"/>
              <a:gd name="connsiteX2391" fmla="*/ 2117675 w 4374924"/>
              <a:gd name="connsiteY2391" fmla="*/ 560707 h 5230302"/>
              <a:gd name="connsiteX2392" fmla="*/ 2102191 w 4374924"/>
              <a:gd name="connsiteY2392" fmla="*/ 589854 h 5230302"/>
              <a:gd name="connsiteX2393" fmla="*/ 2085796 w 4374924"/>
              <a:gd name="connsiteY2393" fmla="*/ 636306 h 5230302"/>
              <a:gd name="connsiteX2394" fmla="*/ 2058471 w 4374924"/>
              <a:gd name="connsiteY2394" fmla="*/ 677293 h 5230302"/>
              <a:gd name="connsiteX2395" fmla="*/ 2069401 w 4374924"/>
              <a:gd name="connsiteY2395" fmla="*/ 706440 h 5230302"/>
              <a:gd name="connsiteX2396" fmla="*/ 2043898 w 4374924"/>
              <a:gd name="connsiteY2396" fmla="*/ 724656 h 5230302"/>
              <a:gd name="connsiteX2397" fmla="*/ 2043898 w 4374924"/>
              <a:gd name="connsiteY2397" fmla="*/ 764733 h 5230302"/>
              <a:gd name="connsiteX2398" fmla="*/ 2034335 w 4374924"/>
              <a:gd name="connsiteY2398" fmla="*/ 785682 h 5230302"/>
              <a:gd name="connsiteX2399" fmla="*/ 2022038 w 4374924"/>
              <a:gd name="connsiteY2399" fmla="*/ 801166 h 5230302"/>
              <a:gd name="connsiteX2400" fmla="*/ 2021127 w 4374924"/>
              <a:gd name="connsiteY2400" fmla="*/ 817105 h 5230302"/>
              <a:gd name="connsiteX2401" fmla="*/ 2025682 w 4374924"/>
              <a:gd name="connsiteY2401" fmla="*/ 830312 h 5230302"/>
              <a:gd name="connsiteX2402" fmla="*/ 2032513 w 4374924"/>
              <a:gd name="connsiteY2402" fmla="*/ 834411 h 5230302"/>
              <a:gd name="connsiteX2403" fmla="*/ 2036611 w 4374924"/>
              <a:gd name="connsiteY2403" fmla="*/ 830312 h 5230302"/>
              <a:gd name="connsiteX2404" fmla="*/ 2040255 w 4374924"/>
              <a:gd name="connsiteY2404" fmla="*/ 802988 h 5230302"/>
              <a:gd name="connsiteX2405" fmla="*/ 2065758 w 4374924"/>
              <a:gd name="connsiteY2405" fmla="*/ 786593 h 5230302"/>
              <a:gd name="connsiteX2406" fmla="*/ 2065758 w 4374924"/>
              <a:gd name="connsiteY2406" fmla="*/ 731943 h 5230302"/>
              <a:gd name="connsiteX2407" fmla="*/ 2069401 w 4374924"/>
              <a:gd name="connsiteY2407" fmla="*/ 731943 h 5230302"/>
              <a:gd name="connsiteX2408" fmla="*/ 2073500 w 4374924"/>
              <a:gd name="connsiteY2408" fmla="*/ 719191 h 5230302"/>
              <a:gd name="connsiteX2409" fmla="*/ 2069401 w 4374924"/>
              <a:gd name="connsiteY2409" fmla="*/ 706440 h 5230302"/>
              <a:gd name="connsiteX2410" fmla="*/ 2093083 w 4374924"/>
              <a:gd name="connsiteY2410" fmla="*/ 675927 h 5230302"/>
              <a:gd name="connsiteX2411" fmla="*/ 2116764 w 4374924"/>
              <a:gd name="connsiteY2411" fmla="*/ 648147 h 5230302"/>
              <a:gd name="connsiteX2412" fmla="*/ 2106745 w 4374924"/>
              <a:gd name="connsiteY2412" fmla="*/ 623099 h 5230302"/>
              <a:gd name="connsiteX2413" fmla="*/ 2134981 w 4374924"/>
              <a:gd name="connsiteY2413" fmla="*/ 600784 h 5230302"/>
              <a:gd name="connsiteX2414" fmla="*/ 2153653 w 4374924"/>
              <a:gd name="connsiteY2414" fmla="*/ 547500 h 5230302"/>
              <a:gd name="connsiteX2415" fmla="*/ 2175057 w 4374924"/>
              <a:gd name="connsiteY2415" fmla="*/ 491484 h 5230302"/>
              <a:gd name="connsiteX2416" fmla="*/ 2185532 w 4374924"/>
              <a:gd name="connsiteY2416" fmla="*/ 490573 h 5230302"/>
              <a:gd name="connsiteX2417" fmla="*/ 2193274 w 4374924"/>
              <a:gd name="connsiteY2417" fmla="*/ 495128 h 5230302"/>
              <a:gd name="connsiteX2418" fmla="*/ 2198283 w 4374924"/>
              <a:gd name="connsiteY2418" fmla="*/ 530650 h 5230302"/>
              <a:gd name="connsiteX2419" fmla="*/ 2178701 w 4374924"/>
              <a:gd name="connsiteY2419" fmla="*/ 560707 h 5230302"/>
              <a:gd name="connsiteX2420" fmla="*/ 2156841 w 4374924"/>
              <a:gd name="connsiteY2420" fmla="*/ 627653 h 5230302"/>
              <a:gd name="connsiteX2421" fmla="*/ 2134981 w 4374924"/>
              <a:gd name="connsiteY2421" fmla="*/ 691866 h 5230302"/>
              <a:gd name="connsiteX2422" fmla="*/ 2136803 w 4374924"/>
              <a:gd name="connsiteY2422" fmla="*/ 700975 h 5230302"/>
              <a:gd name="connsiteX2423" fmla="*/ 2127694 w 4374924"/>
              <a:gd name="connsiteY2423" fmla="*/ 710083 h 5230302"/>
              <a:gd name="connsiteX2424" fmla="*/ 2124051 w 4374924"/>
              <a:gd name="connsiteY2424" fmla="*/ 720557 h 5230302"/>
              <a:gd name="connsiteX2425" fmla="*/ 2131338 w 4374924"/>
              <a:gd name="connsiteY2425" fmla="*/ 728300 h 5230302"/>
              <a:gd name="connsiteX2426" fmla="*/ 2116309 w 4374924"/>
              <a:gd name="connsiteY2426" fmla="*/ 746516 h 5230302"/>
              <a:gd name="connsiteX2427" fmla="*/ 2109478 w 4374924"/>
              <a:gd name="connsiteY2427" fmla="*/ 764733 h 5230302"/>
              <a:gd name="connsiteX2428" fmla="*/ 2094904 w 4374924"/>
              <a:gd name="connsiteY2428" fmla="*/ 790236 h 5230302"/>
              <a:gd name="connsiteX2429" fmla="*/ 2101280 w 4374924"/>
              <a:gd name="connsiteY2429" fmla="*/ 811185 h 5230302"/>
              <a:gd name="connsiteX2430" fmla="*/ 2091261 w 4374924"/>
              <a:gd name="connsiteY2430" fmla="*/ 826669 h 5230302"/>
              <a:gd name="connsiteX2431" fmla="*/ 2139990 w 4374924"/>
              <a:gd name="connsiteY2431" fmla="*/ 823937 h 5230302"/>
              <a:gd name="connsiteX2432" fmla="*/ 2185987 w 4374924"/>
              <a:gd name="connsiteY2432" fmla="*/ 837599 h 5230302"/>
              <a:gd name="connsiteX2433" fmla="*/ 2194185 w 4374924"/>
              <a:gd name="connsiteY2433" fmla="*/ 859914 h 5230302"/>
              <a:gd name="connsiteX2434" fmla="*/ 2185987 w 4374924"/>
              <a:gd name="connsiteY2434" fmla="*/ 874032 h 5230302"/>
              <a:gd name="connsiteX2435" fmla="*/ 2182799 w 4374924"/>
              <a:gd name="connsiteY2435" fmla="*/ 883140 h 5230302"/>
              <a:gd name="connsiteX2436" fmla="*/ 2182344 w 4374924"/>
              <a:gd name="connsiteY2436" fmla="*/ 892249 h 5230302"/>
              <a:gd name="connsiteX2437" fmla="*/ 2193274 w 4374924"/>
              <a:gd name="connsiteY2437" fmla="*/ 884962 h 5230302"/>
              <a:gd name="connsiteX2438" fmla="*/ 2240637 w 4374924"/>
              <a:gd name="connsiteY2438" fmla="*/ 848529 h 5230302"/>
              <a:gd name="connsiteX2439" fmla="*/ 2247924 w 4374924"/>
              <a:gd name="connsiteY2439" fmla="*/ 823026 h 5230302"/>
              <a:gd name="connsiteX2440" fmla="*/ 2246102 w 4374924"/>
              <a:gd name="connsiteY2440" fmla="*/ 812551 h 5230302"/>
              <a:gd name="connsiteX2441" fmla="*/ 2255210 w 4374924"/>
              <a:gd name="connsiteY2441" fmla="*/ 804809 h 5230302"/>
              <a:gd name="connsiteX2442" fmla="*/ 2256121 w 4374924"/>
              <a:gd name="connsiteY2442" fmla="*/ 796156 h 5230302"/>
              <a:gd name="connsiteX2443" fmla="*/ 2251567 w 4374924"/>
              <a:gd name="connsiteY2443" fmla="*/ 790236 h 5230302"/>
              <a:gd name="connsiteX2444" fmla="*/ 2280714 w 4374924"/>
              <a:gd name="connsiteY2444" fmla="*/ 753803 h 5230302"/>
              <a:gd name="connsiteX2445" fmla="*/ 2309860 w 4374924"/>
              <a:gd name="connsiteY2445" fmla="*/ 717370 h 5230302"/>
              <a:gd name="connsiteX2446" fmla="*/ 2330809 w 4374924"/>
              <a:gd name="connsiteY2446" fmla="*/ 670462 h 5230302"/>
              <a:gd name="connsiteX2447" fmla="*/ 2368153 w 4374924"/>
              <a:gd name="connsiteY2447" fmla="*/ 637217 h 5230302"/>
              <a:gd name="connsiteX2448" fmla="*/ 2364510 w 4374924"/>
              <a:gd name="connsiteY2448" fmla="*/ 619000 h 5230302"/>
              <a:gd name="connsiteX2449" fmla="*/ 2366331 w 4374924"/>
              <a:gd name="connsiteY2449" fmla="*/ 603061 h 5230302"/>
              <a:gd name="connsiteX2450" fmla="*/ 2379083 w 4374924"/>
              <a:gd name="connsiteY2450" fmla="*/ 589854 h 5230302"/>
              <a:gd name="connsiteX2451" fmla="*/ 2400943 w 4374924"/>
              <a:gd name="connsiteY2451" fmla="*/ 582567 h 5230302"/>
              <a:gd name="connsiteX2452" fmla="*/ 2415061 w 4374924"/>
              <a:gd name="connsiteY2452" fmla="*/ 603061 h 5230302"/>
              <a:gd name="connsiteX2453" fmla="*/ 2404586 w 4374924"/>
              <a:gd name="connsiteY2453" fmla="*/ 626287 h 5230302"/>
              <a:gd name="connsiteX2454" fmla="*/ 2378627 w 4374924"/>
              <a:gd name="connsiteY2454" fmla="*/ 660443 h 5230302"/>
              <a:gd name="connsiteX2455" fmla="*/ 2371796 w 4374924"/>
              <a:gd name="connsiteY2455" fmla="*/ 702796 h 5230302"/>
              <a:gd name="connsiteX2456" fmla="*/ 2356767 w 4374924"/>
              <a:gd name="connsiteY2456" fmla="*/ 754258 h 5230302"/>
              <a:gd name="connsiteX2457" fmla="*/ 2328076 w 4374924"/>
              <a:gd name="connsiteY2457" fmla="*/ 808452 h 5230302"/>
              <a:gd name="connsiteX2458" fmla="*/ 2333086 w 4374924"/>
              <a:gd name="connsiteY2458" fmla="*/ 822115 h 5230302"/>
              <a:gd name="connsiteX2459" fmla="*/ 2324433 w 4374924"/>
              <a:gd name="connsiteY2459" fmla="*/ 830312 h 5230302"/>
              <a:gd name="connsiteX2460" fmla="*/ 2326710 w 4374924"/>
              <a:gd name="connsiteY2460" fmla="*/ 859003 h 5230302"/>
              <a:gd name="connsiteX2461" fmla="*/ 2342650 w 4374924"/>
              <a:gd name="connsiteY2461" fmla="*/ 884962 h 5230302"/>
              <a:gd name="connsiteX2462" fmla="*/ 2303939 w 4374924"/>
              <a:gd name="connsiteY2462" fmla="*/ 959650 h 5230302"/>
              <a:gd name="connsiteX2463" fmla="*/ 2284357 w 4374924"/>
              <a:gd name="connsiteY2463" fmla="*/ 1034338 h 5230302"/>
              <a:gd name="connsiteX2464" fmla="*/ 2255210 w 4374924"/>
              <a:gd name="connsiteY2464" fmla="*/ 1059841 h 5230302"/>
              <a:gd name="connsiteX2465" fmla="*/ 2239271 w 4374924"/>
              <a:gd name="connsiteY2465" fmla="*/ 1090809 h 5230302"/>
              <a:gd name="connsiteX2466" fmla="*/ 2226064 w 4374924"/>
              <a:gd name="connsiteY2466" fmla="*/ 1121777 h 5230302"/>
              <a:gd name="connsiteX2467" fmla="*/ 2229707 w 4374924"/>
              <a:gd name="connsiteY2467" fmla="*/ 1132707 h 5230302"/>
              <a:gd name="connsiteX2468" fmla="*/ 2255666 w 4374924"/>
              <a:gd name="connsiteY2468" fmla="*/ 1101739 h 5230302"/>
              <a:gd name="connsiteX2469" fmla="*/ 2284357 w 4374924"/>
              <a:gd name="connsiteY2469" fmla="*/ 1070771 h 5230302"/>
              <a:gd name="connsiteX2470" fmla="*/ 2309860 w 4374924"/>
              <a:gd name="connsiteY2470" fmla="*/ 1063484 h 5230302"/>
              <a:gd name="connsiteX2471" fmla="*/ 2284357 w 4374924"/>
              <a:gd name="connsiteY2471" fmla="*/ 1052554 h 5230302"/>
              <a:gd name="connsiteX2472" fmla="*/ 2295287 w 4374924"/>
              <a:gd name="connsiteY2472" fmla="*/ 1045268 h 5230302"/>
              <a:gd name="connsiteX2473" fmla="*/ 2309405 w 4374924"/>
              <a:gd name="connsiteY2473" fmla="*/ 1043446 h 5230302"/>
              <a:gd name="connsiteX2474" fmla="*/ 2320790 w 4374924"/>
              <a:gd name="connsiteY2474" fmla="*/ 1052554 h 5230302"/>
              <a:gd name="connsiteX2475" fmla="*/ 2330809 w 4374924"/>
              <a:gd name="connsiteY2475" fmla="*/ 1037981 h 5230302"/>
              <a:gd name="connsiteX2476" fmla="*/ 2335363 w 4374924"/>
              <a:gd name="connsiteY2476" fmla="*/ 1023408 h 5230302"/>
              <a:gd name="connsiteX2477" fmla="*/ 2342194 w 4374924"/>
              <a:gd name="connsiteY2477" fmla="*/ 1006102 h 5230302"/>
              <a:gd name="connsiteX2478" fmla="*/ 2346293 w 4374924"/>
              <a:gd name="connsiteY2478" fmla="*/ 983332 h 5230302"/>
              <a:gd name="connsiteX2479" fmla="*/ 2317146 w 4374924"/>
              <a:gd name="connsiteY2479" fmla="*/ 965115 h 5230302"/>
              <a:gd name="connsiteX2480" fmla="*/ 2335363 w 4374924"/>
              <a:gd name="connsiteY2480" fmla="*/ 932325 h 5230302"/>
              <a:gd name="connsiteX2481" fmla="*/ 2371796 w 4374924"/>
              <a:gd name="connsiteY2481" fmla="*/ 939612 h 5230302"/>
              <a:gd name="connsiteX2482" fmla="*/ 2361322 w 4374924"/>
              <a:gd name="connsiteY2482" fmla="*/ 956007 h 5230302"/>
              <a:gd name="connsiteX2483" fmla="*/ 2353580 w 4374924"/>
              <a:gd name="connsiteY2483" fmla="*/ 972401 h 5230302"/>
              <a:gd name="connsiteX2484" fmla="*/ 2368153 w 4374924"/>
              <a:gd name="connsiteY2484" fmla="*/ 983332 h 5230302"/>
              <a:gd name="connsiteX2485" fmla="*/ 2379083 w 4374924"/>
              <a:gd name="connsiteY2485" fmla="*/ 994261 h 5230302"/>
              <a:gd name="connsiteX2486" fmla="*/ 2372707 w 4374924"/>
              <a:gd name="connsiteY2486" fmla="*/ 1015666 h 5230302"/>
              <a:gd name="connsiteX2487" fmla="*/ 2360866 w 4374924"/>
              <a:gd name="connsiteY2487" fmla="*/ 1034338 h 5230302"/>
              <a:gd name="connsiteX2488" fmla="*/ 2378627 w 4374924"/>
              <a:gd name="connsiteY2488" fmla="*/ 1036159 h 5230302"/>
              <a:gd name="connsiteX2489" fmla="*/ 2393656 w 4374924"/>
              <a:gd name="connsiteY2489" fmla="*/ 1037981 h 5230302"/>
              <a:gd name="connsiteX2490" fmla="*/ 2393661 w 4374924"/>
              <a:gd name="connsiteY2490" fmla="*/ 1038841 h 5230302"/>
              <a:gd name="connsiteX2491" fmla="*/ 2416672 w 4374924"/>
              <a:gd name="connsiteY2491" fmla="*/ 1002435 h 5230302"/>
              <a:gd name="connsiteX2492" fmla="*/ 2433522 w 4374924"/>
              <a:gd name="connsiteY2492" fmla="*/ 948697 h 5230302"/>
              <a:gd name="connsiteX2493" fmla="*/ 2445818 w 4374924"/>
              <a:gd name="connsiteY2493" fmla="*/ 935489 h 5230302"/>
              <a:gd name="connsiteX2494" fmla="*/ 2444452 w 4374924"/>
              <a:gd name="connsiteY2494" fmla="*/ 919549 h 5230302"/>
              <a:gd name="connsiteX2495" fmla="*/ 2459936 w 4374924"/>
              <a:gd name="connsiteY2495" fmla="*/ 891769 h 5230302"/>
              <a:gd name="connsiteX2496" fmla="*/ 2480885 w 4374924"/>
              <a:gd name="connsiteY2496" fmla="*/ 872186 h 5230302"/>
              <a:gd name="connsiteX2497" fmla="*/ 2488172 w 4374924"/>
              <a:gd name="connsiteY2497" fmla="*/ 861257 h 5230302"/>
              <a:gd name="connsiteX2498" fmla="*/ 2484528 w 4374924"/>
              <a:gd name="connsiteY2498" fmla="*/ 850326 h 5230302"/>
              <a:gd name="connsiteX2499" fmla="*/ 2517318 w 4374924"/>
              <a:gd name="connsiteY2499" fmla="*/ 792033 h 5230302"/>
              <a:gd name="connsiteX2500" fmla="*/ 2525971 w 4374924"/>
              <a:gd name="connsiteY2500" fmla="*/ 778371 h 5230302"/>
              <a:gd name="connsiteX2501" fmla="*/ 2531892 w 4374924"/>
              <a:gd name="connsiteY2501" fmla="*/ 759243 h 5230302"/>
              <a:gd name="connsiteX2502" fmla="*/ 2572879 w 4374924"/>
              <a:gd name="connsiteY2502" fmla="*/ 686833 h 5230302"/>
              <a:gd name="connsiteX2503" fmla="*/ 2619331 w 4374924"/>
              <a:gd name="connsiteY2503" fmla="*/ 617154 h 5230302"/>
              <a:gd name="connsiteX2504" fmla="*/ 2615688 w 4374924"/>
              <a:gd name="connsiteY2504" fmla="*/ 591652 h 5230302"/>
              <a:gd name="connsiteX2505" fmla="*/ 2655764 w 4374924"/>
              <a:gd name="connsiteY2505" fmla="*/ 529715 h 5230302"/>
              <a:gd name="connsiteX2506" fmla="*/ 2670793 w 4374924"/>
              <a:gd name="connsiteY2506" fmla="*/ 480075 h 5230302"/>
              <a:gd name="connsiteX2507" fmla="*/ 2699484 w 4374924"/>
              <a:gd name="connsiteY2507" fmla="*/ 427702 h 5230302"/>
              <a:gd name="connsiteX2508" fmla="*/ 2721344 w 4374924"/>
              <a:gd name="connsiteY2508" fmla="*/ 391269 h 5230302"/>
              <a:gd name="connsiteX2509" fmla="*/ 2720433 w 4374924"/>
              <a:gd name="connsiteY2509" fmla="*/ 372141 h 5230302"/>
              <a:gd name="connsiteX2510" fmla="*/ 2735917 w 4374924"/>
              <a:gd name="connsiteY2510" fmla="*/ 358479 h 5230302"/>
              <a:gd name="connsiteX2511" fmla="*/ 2870720 w 4374924"/>
              <a:gd name="connsiteY2511" fmla="*/ 121664 h 5230302"/>
              <a:gd name="connsiteX2512" fmla="*/ 2889392 w 4374924"/>
              <a:gd name="connsiteY2512" fmla="*/ 92973 h 5230302"/>
              <a:gd name="connsiteX2513" fmla="*/ 2910796 w 4374924"/>
              <a:gd name="connsiteY2513" fmla="*/ 67014 h 5230302"/>
              <a:gd name="connsiteX2514" fmla="*/ 2915350 w 4374924"/>
              <a:gd name="connsiteY2514" fmla="*/ 49253 h 5230302"/>
              <a:gd name="connsiteX2515" fmla="*/ 2925369 w 4374924"/>
              <a:gd name="connsiteY2515" fmla="*/ 34224 h 5230302"/>
              <a:gd name="connsiteX2516" fmla="*/ 2939943 w 4374924"/>
              <a:gd name="connsiteY2516" fmla="*/ 8721 h 5230302"/>
              <a:gd name="connsiteX2517" fmla="*/ 2954516 w 4374924"/>
              <a:gd name="connsiteY2517" fmla="*/ 979 h 523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</a:cxnLst>
            <a:rect l="l" t="t" r="r" b="b"/>
            <a:pathLst>
              <a:path w="4374924" h="5230302">
                <a:moveTo>
                  <a:pt x="1590463" y="4763958"/>
                </a:moveTo>
                <a:cubicBezTo>
                  <a:pt x="1590539" y="4766008"/>
                  <a:pt x="1591298" y="4768285"/>
                  <a:pt x="1592740" y="4770790"/>
                </a:cubicBezTo>
                <a:cubicBezTo>
                  <a:pt x="1594182" y="4773294"/>
                  <a:pt x="1595852" y="4774661"/>
                  <a:pt x="1597750" y="4774888"/>
                </a:cubicBezTo>
                <a:cubicBezTo>
                  <a:pt x="1602000" y="4774281"/>
                  <a:pt x="1604429" y="4771852"/>
                  <a:pt x="1605036" y="4767602"/>
                </a:cubicBezTo>
                <a:close/>
                <a:moveTo>
                  <a:pt x="1605036" y="4734812"/>
                </a:moveTo>
                <a:cubicBezTo>
                  <a:pt x="1604884" y="4736861"/>
                  <a:pt x="1605188" y="4739138"/>
                  <a:pt x="1605947" y="4741643"/>
                </a:cubicBezTo>
                <a:cubicBezTo>
                  <a:pt x="1606706" y="4744148"/>
                  <a:pt x="1608831" y="4745514"/>
                  <a:pt x="1612323" y="4745742"/>
                </a:cubicBezTo>
                <a:lnTo>
                  <a:pt x="1615966" y="4745742"/>
                </a:lnTo>
                <a:cubicBezTo>
                  <a:pt x="1615966" y="4738455"/>
                  <a:pt x="1612323" y="4734812"/>
                  <a:pt x="1605036" y="4734812"/>
                </a:cubicBezTo>
                <a:close/>
                <a:moveTo>
                  <a:pt x="2090051" y="4690638"/>
                </a:moveTo>
                <a:lnTo>
                  <a:pt x="2089597" y="4691092"/>
                </a:lnTo>
                <a:cubicBezTo>
                  <a:pt x="2069331" y="4692914"/>
                  <a:pt x="2061589" y="4700200"/>
                  <a:pt x="2066371" y="4712952"/>
                </a:cubicBezTo>
                <a:lnTo>
                  <a:pt x="2067506" y="4727219"/>
                </a:lnTo>
                <a:lnTo>
                  <a:pt x="2071914" y="4717844"/>
                </a:lnTo>
                <a:close/>
                <a:moveTo>
                  <a:pt x="1925648" y="4683805"/>
                </a:moveTo>
                <a:cubicBezTo>
                  <a:pt x="1925572" y="4685855"/>
                  <a:pt x="1925724" y="4688132"/>
                  <a:pt x="1926103" y="4690637"/>
                </a:cubicBezTo>
                <a:cubicBezTo>
                  <a:pt x="1926483" y="4693141"/>
                  <a:pt x="1927545" y="4694508"/>
                  <a:pt x="1929291" y="4694735"/>
                </a:cubicBezTo>
                <a:lnTo>
                  <a:pt x="1940221" y="4691092"/>
                </a:lnTo>
                <a:close/>
                <a:moveTo>
                  <a:pt x="2202540" y="4669232"/>
                </a:moveTo>
                <a:lnTo>
                  <a:pt x="2217113" y="4694735"/>
                </a:lnTo>
                <a:lnTo>
                  <a:pt x="2213470" y="4723882"/>
                </a:lnTo>
                <a:cubicBezTo>
                  <a:pt x="2204437" y="4724944"/>
                  <a:pt x="2199731" y="4729195"/>
                  <a:pt x="2199352" y="4736634"/>
                </a:cubicBezTo>
                <a:cubicBezTo>
                  <a:pt x="2198972" y="4744072"/>
                  <a:pt x="2191534" y="4748322"/>
                  <a:pt x="2177037" y="4749385"/>
                </a:cubicBezTo>
                <a:cubicBezTo>
                  <a:pt x="2178099" y="4735115"/>
                  <a:pt x="2182350" y="4721757"/>
                  <a:pt x="2189788" y="4709308"/>
                </a:cubicBezTo>
                <a:cubicBezTo>
                  <a:pt x="2197226" y="4696861"/>
                  <a:pt x="2201477" y="4683502"/>
                  <a:pt x="2202540" y="4669232"/>
                </a:cubicBezTo>
                <a:close/>
                <a:moveTo>
                  <a:pt x="2243605" y="4591466"/>
                </a:moveTo>
                <a:cubicBezTo>
                  <a:pt x="2243681" y="4593516"/>
                  <a:pt x="2244440" y="4595793"/>
                  <a:pt x="2245882" y="4598298"/>
                </a:cubicBezTo>
                <a:cubicBezTo>
                  <a:pt x="2247324" y="4600802"/>
                  <a:pt x="2248994" y="4602169"/>
                  <a:pt x="2250892" y="4602396"/>
                </a:cubicBezTo>
                <a:cubicBezTo>
                  <a:pt x="2255142" y="4601789"/>
                  <a:pt x="2257571" y="4599360"/>
                  <a:pt x="2258178" y="4595110"/>
                </a:cubicBezTo>
                <a:close/>
                <a:moveTo>
                  <a:pt x="2002157" y="4578149"/>
                </a:moveTo>
                <a:cubicBezTo>
                  <a:pt x="2002006" y="4580198"/>
                  <a:pt x="2002309" y="4582476"/>
                  <a:pt x="2003068" y="4584980"/>
                </a:cubicBezTo>
                <a:cubicBezTo>
                  <a:pt x="2003827" y="4587485"/>
                  <a:pt x="2005952" y="4588851"/>
                  <a:pt x="2009444" y="4589079"/>
                </a:cubicBezTo>
                <a:lnTo>
                  <a:pt x="2016731" y="4589079"/>
                </a:lnTo>
                <a:cubicBezTo>
                  <a:pt x="2016579" y="4585436"/>
                  <a:pt x="2015061" y="4582703"/>
                  <a:pt x="2012177" y="4580882"/>
                </a:cubicBezTo>
                <a:cubicBezTo>
                  <a:pt x="2009292" y="4579060"/>
                  <a:pt x="2005952" y="4578149"/>
                  <a:pt x="2002157" y="4578149"/>
                </a:cubicBezTo>
                <a:close/>
                <a:moveTo>
                  <a:pt x="2258178" y="4562320"/>
                </a:moveTo>
                <a:cubicBezTo>
                  <a:pt x="2258026" y="4564369"/>
                  <a:pt x="2258330" y="4566646"/>
                  <a:pt x="2259089" y="4569151"/>
                </a:cubicBezTo>
                <a:cubicBezTo>
                  <a:pt x="2259848" y="4571656"/>
                  <a:pt x="2261973" y="4573022"/>
                  <a:pt x="2265465" y="4573250"/>
                </a:cubicBezTo>
                <a:lnTo>
                  <a:pt x="2269108" y="4573250"/>
                </a:lnTo>
                <a:cubicBezTo>
                  <a:pt x="2269108" y="4565963"/>
                  <a:pt x="2265465" y="4562320"/>
                  <a:pt x="2258178" y="4562320"/>
                </a:cubicBezTo>
                <a:close/>
                <a:moveTo>
                  <a:pt x="2578790" y="4511313"/>
                </a:moveTo>
                <a:cubicBezTo>
                  <a:pt x="2578714" y="4513363"/>
                  <a:pt x="2578866" y="4515640"/>
                  <a:pt x="2579245" y="4518145"/>
                </a:cubicBezTo>
                <a:cubicBezTo>
                  <a:pt x="2579625" y="4520649"/>
                  <a:pt x="2580687" y="4522016"/>
                  <a:pt x="2582433" y="4522243"/>
                </a:cubicBezTo>
                <a:lnTo>
                  <a:pt x="2593363" y="4518600"/>
                </a:lnTo>
                <a:close/>
                <a:moveTo>
                  <a:pt x="2855682" y="4496740"/>
                </a:moveTo>
                <a:lnTo>
                  <a:pt x="2870255" y="4522243"/>
                </a:lnTo>
                <a:lnTo>
                  <a:pt x="2866612" y="4551390"/>
                </a:lnTo>
                <a:cubicBezTo>
                  <a:pt x="2857579" y="4552452"/>
                  <a:pt x="2852873" y="4556703"/>
                  <a:pt x="2852494" y="4564142"/>
                </a:cubicBezTo>
                <a:cubicBezTo>
                  <a:pt x="2852114" y="4571580"/>
                  <a:pt x="2844676" y="4575830"/>
                  <a:pt x="2830179" y="4576893"/>
                </a:cubicBezTo>
                <a:cubicBezTo>
                  <a:pt x="2831241" y="4562623"/>
                  <a:pt x="2835492" y="4549265"/>
                  <a:pt x="2842930" y="4536816"/>
                </a:cubicBezTo>
                <a:cubicBezTo>
                  <a:pt x="2850368" y="4524369"/>
                  <a:pt x="2854619" y="4511010"/>
                  <a:pt x="2855682" y="4496740"/>
                </a:cubicBezTo>
                <a:close/>
                <a:moveTo>
                  <a:pt x="284178" y="4418975"/>
                </a:moveTo>
                <a:cubicBezTo>
                  <a:pt x="284254" y="4421025"/>
                  <a:pt x="285013" y="4423302"/>
                  <a:pt x="286455" y="4425807"/>
                </a:cubicBezTo>
                <a:cubicBezTo>
                  <a:pt x="287897" y="4428311"/>
                  <a:pt x="289567" y="4429678"/>
                  <a:pt x="291465" y="4429905"/>
                </a:cubicBezTo>
                <a:cubicBezTo>
                  <a:pt x="295715" y="4429298"/>
                  <a:pt x="298144" y="4426869"/>
                  <a:pt x="298751" y="4422619"/>
                </a:cubicBezTo>
                <a:close/>
                <a:moveTo>
                  <a:pt x="1860068" y="4414200"/>
                </a:moveTo>
                <a:lnTo>
                  <a:pt x="1860068" y="4432417"/>
                </a:lnTo>
                <a:cubicBezTo>
                  <a:pt x="1860220" y="4437654"/>
                  <a:pt x="1861738" y="4440842"/>
                  <a:pt x="1864622" y="4441980"/>
                </a:cubicBezTo>
                <a:cubicBezTo>
                  <a:pt x="1867506" y="4443119"/>
                  <a:pt x="1870846" y="4443574"/>
                  <a:pt x="1874641" y="4443347"/>
                </a:cubicBezTo>
                <a:close/>
                <a:moveTo>
                  <a:pt x="2655299" y="4405657"/>
                </a:moveTo>
                <a:cubicBezTo>
                  <a:pt x="2655148" y="4407706"/>
                  <a:pt x="2655451" y="4409984"/>
                  <a:pt x="2656210" y="4412488"/>
                </a:cubicBezTo>
                <a:cubicBezTo>
                  <a:pt x="2656969" y="4414993"/>
                  <a:pt x="2659094" y="4416359"/>
                  <a:pt x="2662586" y="4416587"/>
                </a:cubicBezTo>
                <a:lnTo>
                  <a:pt x="2669873" y="4416587"/>
                </a:lnTo>
                <a:cubicBezTo>
                  <a:pt x="2669721" y="4412944"/>
                  <a:pt x="2668203" y="4410211"/>
                  <a:pt x="2665319" y="4408390"/>
                </a:cubicBezTo>
                <a:cubicBezTo>
                  <a:pt x="2662434" y="4406568"/>
                  <a:pt x="2659094" y="4405657"/>
                  <a:pt x="2655299" y="4405657"/>
                </a:cubicBezTo>
                <a:close/>
                <a:moveTo>
                  <a:pt x="298751" y="4389829"/>
                </a:moveTo>
                <a:cubicBezTo>
                  <a:pt x="298599" y="4391878"/>
                  <a:pt x="298903" y="4394155"/>
                  <a:pt x="299662" y="4396660"/>
                </a:cubicBezTo>
                <a:cubicBezTo>
                  <a:pt x="300421" y="4399165"/>
                  <a:pt x="302546" y="4400531"/>
                  <a:pt x="306038" y="4400759"/>
                </a:cubicBezTo>
                <a:lnTo>
                  <a:pt x="309681" y="4400759"/>
                </a:lnTo>
                <a:cubicBezTo>
                  <a:pt x="309681" y="4393472"/>
                  <a:pt x="306038" y="4389829"/>
                  <a:pt x="298751" y="4389829"/>
                </a:cubicBezTo>
                <a:close/>
                <a:moveTo>
                  <a:pt x="2122387" y="4388697"/>
                </a:moveTo>
                <a:cubicBezTo>
                  <a:pt x="2111457" y="4389001"/>
                  <a:pt x="2103260" y="4392947"/>
                  <a:pt x="2097795" y="4400538"/>
                </a:cubicBezTo>
                <a:cubicBezTo>
                  <a:pt x="2092330" y="4408128"/>
                  <a:pt x="2089597" y="4417540"/>
                  <a:pt x="2089597" y="4428773"/>
                </a:cubicBezTo>
                <a:lnTo>
                  <a:pt x="2089597" y="4432417"/>
                </a:lnTo>
                <a:cubicBezTo>
                  <a:pt x="2088838" y="4432341"/>
                  <a:pt x="2085802" y="4432493"/>
                  <a:pt x="2080489" y="4432872"/>
                </a:cubicBezTo>
                <a:cubicBezTo>
                  <a:pt x="2075176" y="4433252"/>
                  <a:pt x="2072140" y="4434314"/>
                  <a:pt x="2071380" y="4436060"/>
                </a:cubicBezTo>
                <a:cubicBezTo>
                  <a:pt x="2072519" y="4437957"/>
                  <a:pt x="2077528" y="4439627"/>
                  <a:pt x="2086409" y="4441069"/>
                </a:cubicBezTo>
                <a:cubicBezTo>
                  <a:pt x="2095290" y="4442512"/>
                  <a:pt x="2101210" y="4443271"/>
                  <a:pt x="2104170" y="4443347"/>
                </a:cubicBezTo>
                <a:lnTo>
                  <a:pt x="2126030" y="4425130"/>
                </a:lnTo>
                <a:cubicBezTo>
                  <a:pt x="2120641" y="4424675"/>
                  <a:pt x="2116846" y="4421942"/>
                  <a:pt x="2114645" y="4416933"/>
                </a:cubicBezTo>
                <a:cubicBezTo>
                  <a:pt x="2112444" y="4411923"/>
                  <a:pt x="2111381" y="4407369"/>
                  <a:pt x="2111457" y="4403270"/>
                </a:cubicBezTo>
                <a:close/>
                <a:moveTo>
                  <a:pt x="1896502" y="4374124"/>
                </a:moveTo>
                <a:cubicBezTo>
                  <a:pt x="1894832" y="4374276"/>
                  <a:pt x="1893617" y="4374883"/>
                  <a:pt x="1892858" y="4375945"/>
                </a:cubicBezTo>
                <a:cubicBezTo>
                  <a:pt x="1892099" y="4377008"/>
                  <a:pt x="1890885" y="4377615"/>
                  <a:pt x="1889215" y="4377767"/>
                </a:cubicBezTo>
                <a:cubicBezTo>
                  <a:pt x="1889291" y="4379968"/>
                  <a:pt x="1890050" y="4382852"/>
                  <a:pt x="1891492" y="4386420"/>
                </a:cubicBezTo>
                <a:cubicBezTo>
                  <a:pt x="1892934" y="4389987"/>
                  <a:pt x="1894604" y="4391961"/>
                  <a:pt x="1896502" y="4392340"/>
                </a:cubicBezTo>
                <a:cubicBezTo>
                  <a:pt x="1899993" y="4392113"/>
                  <a:pt x="1902118" y="4390746"/>
                  <a:pt x="1902877" y="4388242"/>
                </a:cubicBezTo>
                <a:cubicBezTo>
                  <a:pt x="1903636" y="4385737"/>
                  <a:pt x="1903940" y="4383460"/>
                  <a:pt x="1903788" y="4381410"/>
                </a:cubicBezTo>
                <a:cubicBezTo>
                  <a:pt x="1903181" y="4377160"/>
                  <a:pt x="1900752" y="4374731"/>
                  <a:pt x="1896502" y="4374124"/>
                </a:cubicBezTo>
                <a:close/>
                <a:moveTo>
                  <a:pt x="619363" y="4338822"/>
                </a:moveTo>
                <a:cubicBezTo>
                  <a:pt x="619287" y="4340872"/>
                  <a:pt x="619439" y="4343149"/>
                  <a:pt x="619818" y="4345654"/>
                </a:cubicBezTo>
                <a:cubicBezTo>
                  <a:pt x="620198" y="4348158"/>
                  <a:pt x="621260" y="4349525"/>
                  <a:pt x="623006" y="4349752"/>
                </a:cubicBezTo>
                <a:lnTo>
                  <a:pt x="633936" y="4346109"/>
                </a:lnTo>
                <a:close/>
                <a:moveTo>
                  <a:pt x="896255" y="4324249"/>
                </a:moveTo>
                <a:lnTo>
                  <a:pt x="910828" y="4349752"/>
                </a:lnTo>
                <a:lnTo>
                  <a:pt x="907185" y="4378899"/>
                </a:lnTo>
                <a:cubicBezTo>
                  <a:pt x="898152" y="4379961"/>
                  <a:pt x="893446" y="4384212"/>
                  <a:pt x="893067" y="4391651"/>
                </a:cubicBezTo>
                <a:cubicBezTo>
                  <a:pt x="892687" y="4399089"/>
                  <a:pt x="885249" y="4403339"/>
                  <a:pt x="870752" y="4404402"/>
                </a:cubicBezTo>
                <a:cubicBezTo>
                  <a:pt x="871814" y="4390132"/>
                  <a:pt x="876065" y="4376774"/>
                  <a:pt x="883503" y="4364325"/>
                </a:cubicBezTo>
                <a:cubicBezTo>
                  <a:pt x="890941" y="4351878"/>
                  <a:pt x="895192" y="4338519"/>
                  <a:pt x="896255" y="4324249"/>
                </a:cubicBezTo>
                <a:close/>
                <a:moveTo>
                  <a:pt x="2892115" y="4285428"/>
                </a:moveTo>
                <a:cubicBezTo>
                  <a:pt x="2892191" y="4287629"/>
                  <a:pt x="2892950" y="4290513"/>
                  <a:pt x="2894392" y="4294081"/>
                </a:cubicBezTo>
                <a:cubicBezTo>
                  <a:pt x="2895834" y="4297648"/>
                  <a:pt x="2897504" y="4299621"/>
                  <a:pt x="2899402" y="4300001"/>
                </a:cubicBezTo>
                <a:cubicBezTo>
                  <a:pt x="2902893" y="4299774"/>
                  <a:pt x="2905018" y="4298407"/>
                  <a:pt x="2905777" y="4295903"/>
                </a:cubicBezTo>
                <a:cubicBezTo>
                  <a:pt x="2906536" y="4293398"/>
                  <a:pt x="2906840" y="4291121"/>
                  <a:pt x="2906688" y="4289071"/>
                </a:cubicBezTo>
                <a:close/>
                <a:moveTo>
                  <a:pt x="2169750" y="4275754"/>
                </a:moveTo>
                <a:cubicBezTo>
                  <a:pt x="2166258" y="4276286"/>
                  <a:pt x="2164133" y="4278866"/>
                  <a:pt x="2163374" y="4283496"/>
                </a:cubicBezTo>
                <a:cubicBezTo>
                  <a:pt x="2162615" y="4288126"/>
                  <a:pt x="2162311" y="4291618"/>
                  <a:pt x="2162463" y="4293971"/>
                </a:cubicBezTo>
                <a:cubicBezTo>
                  <a:pt x="2162311" y="4303155"/>
                  <a:pt x="2159883" y="4311201"/>
                  <a:pt x="2155177" y="4318108"/>
                </a:cubicBezTo>
                <a:cubicBezTo>
                  <a:pt x="2150471" y="4325015"/>
                  <a:pt x="2144399" y="4330328"/>
                  <a:pt x="2136960" y="4334047"/>
                </a:cubicBezTo>
                <a:cubicBezTo>
                  <a:pt x="2136505" y="4343004"/>
                  <a:pt x="2134683" y="4351505"/>
                  <a:pt x="2131495" y="4359550"/>
                </a:cubicBezTo>
                <a:cubicBezTo>
                  <a:pt x="2128307" y="4367596"/>
                  <a:pt x="2126485" y="4376097"/>
                  <a:pt x="2126030" y="4385054"/>
                </a:cubicBezTo>
                <a:cubicBezTo>
                  <a:pt x="2136808" y="4372226"/>
                  <a:pt x="2146220" y="4358715"/>
                  <a:pt x="2154266" y="4344522"/>
                </a:cubicBezTo>
                <a:cubicBezTo>
                  <a:pt x="2162311" y="4330328"/>
                  <a:pt x="2169902" y="4315906"/>
                  <a:pt x="2177037" y="4301257"/>
                </a:cubicBezTo>
                <a:cubicBezTo>
                  <a:pt x="2176960" y="4298601"/>
                  <a:pt x="2176202" y="4293895"/>
                  <a:pt x="2174759" y="4287140"/>
                </a:cubicBezTo>
                <a:cubicBezTo>
                  <a:pt x="2173317" y="4280384"/>
                  <a:pt x="2171647" y="4276589"/>
                  <a:pt x="2169750" y="4275754"/>
                </a:cubicBezTo>
                <a:close/>
                <a:moveTo>
                  <a:pt x="1940221" y="4242964"/>
                </a:moveTo>
                <a:lnTo>
                  <a:pt x="1925648" y="4286684"/>
                </a:lnTo>
                <a:cubicBezTo>
                  <a:pt x="1925041" y="4286608"/>
                  <a:pt x="1922612" y="4286760"/>
                  <a:pt x="1918361" y="4287140"/>
                </a:cubicBezTo>
                <a:cubicBezTo>
                  <a:pt x="1914111" y="4287519"/>
                  <a:pt x="1911682" y="4288582"/>
                  <a:pt x="1911075" y="4290327"/>
                </a:cubicBezTo>
                <a:cubicBezTo>
                  <a:pt x="1911834" y="4294198"/>
                  <a:pt x="1915780" y="4298297"/>
                  <a:pt x="1922915" y="4302624"/>
                </a:cubicBezTo>
                <a:cubicBezTo>
                  <a:pt x="1930050" y="4306950"/>
                  <a:pt x="1935819" y="4310138"/>
                  <a:pt x="1940221" y="4312187"/>
                </a:cubicBezTo>
                <a:lnTo>
                  <a:pt x="1965724" y="4275754"/>
                </a:lnTo>
                <a:close/>
                <a:moveTo>
                  <a:pt x="2513210" y="4241708"/>
                </a:moveTo>
                <a:lnTo>
                  <a:pt x="2513210" y="4259925"/>
                </a:lnTo>
                <a:cubicBezTo>
                  <a:pt x="2513362" y="4265162"/>
                  <a:pt x="2514880" y="4268350"/>
                  <a:pt x="2517764" y="4269488"/>
                </a:cubicBezTo>
                <a:cubicBezTo>
                  <a:pt x="2520648" y="4270627"/>
                  <a:pt x="2523988" y="4271082"/>
                  <a:pt x="2527783" y="4270855"/>
                </a:cubicBezTo>
                <a:close/>
                <a:moveTo>
                  <a:pt x="695872" y="4233166"/>
                </a:moveTo>
                <a:cubicBezTo>
                  <a:pt x="695721" y="4235215"/>
                  <a:pt x="696024" y="4237493"/>
                  <a:pt x="696783" y="4239997"/>
                </a:cubicBezTo>
                <a:cubicBezTo>
                  <a:pt x="697542" y="4242502"/>
                  <a:pt x="699667" y="4243868"/>
                  <a:pt x="703159" y="4244096"/>
                </a:cubicBezTo>
                <a:lnTo>
                  <a:pt x="710446" y="4244096"/>
                </a:lnTo>
                <a:cubicBezTo>
                  <a:pt x="710294" y="4240453"/>
                  <a:pt x="708776" y="4237720"/>
                  <a:pt x="705892" y="4235899"/>
                </a:cubicBezTo>
                <a:cubicBezTo>
                  <a:pt x="703007" y="4234077"/>
                  <a:pt x="699667" y="4233166"/>
                  <a:pt x="695872" y="4233166"/>
                </a:cubicBezTo>
                <a:close/>
                <a:moveTo>
                  <a:pt x="2775529" y="4216205"/>
                </a:moveTo>
                <a:cubicBezTo>
                  <a:pt x="2764599" y="4216509"/>
                  <a:pt x="2756402" y="4220455"/>
                  <a:pt x="2750937" y="4228046"/>
                </a:cubicBezTo>
                <a:cubicBezTo>
                  <a:pt x="2745472" y="4235636"/>
                  <a:pt x="2742739" y="4245048"/>
                  <a:pt x="2742739" y="4256281"/>
                </a:cubicBezTo>
                <a:lnTo>
                  <a:pt x="2742739" y="4259925"/>
                </a:lnTo>
                <a:cubicBezTo>
                  <a:pt x="2741980" y="4259849"/>
                  <a:pt x="2738944" y="4260001"/>
                  <a:pt x="2733631" y="4260380"/>
                </a:cubicBezTo>
                <a:cubicBezTo>
                  <a:pt x="2728318" y="4260760"/>
                  <a:pt x="2725282" y="4261822"/>
                  <a:pt x="2724522" y="4263568"/>
                </a:cubicBezTo>
                <a:cubicBezTo>
                  <a:pt x="2725661" y="4265465"/>
                  <a:pt x="2730670" y="4267135"/>
                  <a:pt x="2739551" y="4268577"/>
                </a:cubicBezTo>
                <a:cubicBezTo>
                  <a:pt x="2748432" y="4270020"/>
                  <a:pt x="2754352" y="4270779"/>
                  <a:pt x="2757312" y="4270855"/>
                </a:cubicBezTo>
                <a:lnTo>
                  <a:pt x="2779172" y="4252638"/>
                </a:lnTo>
                <a:cubicBezTo>
                  <a:pt x="2773783" y="4252183"/>
                  <a:pt x="2769988" y="4249450"/>
                  <a:pt x="2767787" y="4244441"/>
                </a:cubicBezTo>
                <a:cubicBezTo>
                  <a:pt x="2765586" y="4239431"/>
                  <a:pt x="2764523" y="4234877"/>
                  <a:pt x="2764599" y="4230778"/>
                </a:cubicBezTo>
                <a:close/>
                <a:moveTo>
                  <a:pt x="1151076" y="4205817"/>
                </a:moveTo>
                <a:cubicBezTo>
                  <a:pt x="1151152" y="4207867"/>
                  <a:pt x="1151911" y="4210144"/>
                  <a:pt x="1153353" y="4212649"/>
                </a:cubicBezTo>
                <a:cubicBezTo>
                  <a:pt x="1154795" y="4215153"/>
                  <a:pt x="1156465" y="4216520"/>
                  <a:pt x="1158363" y="4216747"/>
                </a:cubicBezTo>
                <a:cubicBezTo>
                  <a:pt x="1162613" y="4216140"/>
                  <a:pt x="1165042" y="4213711"/>
                  <a:pt x="1165649" y="4209461"/>
                </a:cubicBezTo>
                <a:close/>
                <a:moveTo>
                  <a:pt x="2549644" y="4201632"/>
                </a:moveTo>
                <a:cubicBezTo>
                  <a:pt x="2547974" y="4201784"/>
                  <a:pt x="2546759" y="4202391"/>
                  <a:pt x="2546000" y="4203453"/>
                </a:cubicBezTo>
                <a:cubicBezTo>
                  <a:pt x="2545241" y="4204516"/>
                  <a:pt x="2544027" y="4205123"/>
                  <a:pt x="2542357" y="4205275"/>
                </a:cubicBezTo>
                <a:cubicBezTo>
                  <a:pt x="2542433" y="4207476"/>
                  <a:pt x="2543192" y="4210360"/>
                  <a:pt x="2544634" y="4213928"/>
                </a:cubicBezTo>
                <a:cubicBezTo>
                  <a:pt x="2546076" y="4217495"/>
                  <a:pt x="2547746" y="4219469"/>
                  <a:pt x="2549644" y="4219848"/>
                </a:cubicBezTo>
                <a:cubicBezTo>
                  <a:pt x="2553135" y="4219621"/>
                  <a:pt x="2555260" y="4218254"/>
                  <a:pt x="2556019" y="4215750"/>
                </a:cubicBezTo>
                <a:cubicBezTo>
                  <a:pt x="2556778" y="4213245"/>
                  <a:pt x="2557082" y="4210968"/>
                  <a:pt x="2556930" y="4208918"/>
                </a:cubicBezTo>
                <a:cubicBezTo>
                  <a:pt x="2556323" y="4204668"/>
                  <a:pt x="2553894" y="4202239"/>
                  <a:pt x="2549644" y="4201632"/>
                </a:cubicBezTo>
                <a:close/>
                <a:moveTo>
                  <a:pt x="1165649" y="4176671"/>
                </a:moveTo>
                <a:cubicBezTo>
                  <a:pt x="1165497" y="4178720"/>
                  <a:pt x="1165801" y="4180997"/>
                  <a:pt x="1166560" y="4183502"/>
                </a:cubicBezTo>
                <a:cubicBezTo>
                  <a:pt x="1167319" y="4186007"/>
                  <a:pt x="1169444" y="4187373"/>
                  <a:pt x="1172936" y="4187601"/>
                </a:cubicBezTo>
                <a:lnTo>
                  <a:pt x="1176579" y="4187601"/>
                </a:lnTo>
                <a:cubicBezTo>
                  <a:pt x="1176579" y="4180314"/>
                  <a:pt x="1172936" y="4176671"/>
                  <a:pt x="1165649" y="4176671"/>
                </a:cubicBezTo>
                <a:close/>
                <a:moveTo>
                  <a:pt x="2975911" y="4165199"/>
                </a:moveTo>
                <a:cubicBezTo>
                  <a:pt x="2963843" y="4166185"/>
                  <a:pt x="2957011" y="4172409"/>
                  <a:pt x="2955417" y="4183870"/>
                </a:cubicBezTo>
                <a:cubicBezTo>
                  <a:pt x="2953823" y="4195332"/>
                  <a:pt x="2953368" y="4206110"/>
                  <a:pt x="2954051" y="4216205"/>
                </a:cubicBezTo>
                <a:cubicBezTo>
                  <a:pt x="2948359" y="4216205"/>
                  <a:pt x="2942438" y="4217116"/>
                  <a:pt x="2936290" y="4218937"/>
                </a:cubicBezTo>
                <a:cubicBezTo>
                  <a:pt x="2930142" y="4220759"/>
                  <a:pt x="2925132" y="4223492"/>
                  <a:pt x="2921261" y="4227135"/>
                </a:cubicBezTo>
                <a:lnTo>
                  <a:pt x="2928548" y="4259925"/>
                </a:lnTo>
                <a:cubicBezTo>
                  <a:pt x="2930294" y="4250133"/>
                  <a:pt x="2934089" y="4240570"/>
                  <a:pt x="2939933" y="4231234"/>
                </a:cubicBezTo>
                <a:cubicBezTo>
                  <a:pt x="2945778" y="4221898"/>
                  <a:pt x="2954127" y="4216888"/>
                  <a:pt x="2964981" y="4216205"/>
                </a:cubicBezTo>
                <a:cubicBezTo>
                  <a:pt x="2965436" y="4207248"/>
                  <a:pt x="2967258" y="4198747"/>
                  <a:pt x="2970446" y="4190702"/>
                </a:cubicBezTo>
                <a:cubicBezTo>
                  <a:pt x="2973634" y="4182656"/>
                  <a:pt x="2975456" y="4174155"/>
                  <a:pt x="2975911" y="4165199"/>
                </a:cubicBezTo>
                <a:close/>
                <a:moveTo>
                  <a:pt x="1486261" y="4125664"/>
                </a:moveTo>
                <a:cubicBezTo>
                  <a:pt x="1486185" y="4127714"/>
                  <a:pt x="1486337" y="4129991"/>
                  <a:pt x="1486716" y="4132496"/>
                </a:cubicBezTo>
                <a:cubicBezTo>
                  <a:pt x="1487096" y="4135000"/>
                  <a:pt x="1488158" y="4136367"/>
                  <a:pt x="1489904" y="4136594"/>
                </a:cubicBezTo>
                <a:lnTo>
                  <a:pt x="1500834" y="4132951"/>
                </a:lnTo>
                <a:close/>
                <a:moveTo>
                  <a:pt x="1991228" y="4115449"/>
                </a:moveTo>
                <a:cubicBezTo>
                  <a:pt x="1976047" y="4143988"/>
                  <a:pt x="1962688" y="4174349"/>
                  <a:pt x="1951151" y="4206531"/>
                </a:cubicBezTo>
                <a:cubicBezTo>
                  <a:pt x="1953049" y="4213970"/>
                  <a:pt x="1956540" y="4220042"/>
                  <a:pt x="1961626" y="4224748"/>
                </a:cubicBezTo>
                <a:cubicBezTo>
                  <a:pt x="1966711" y="4229454"/>
                  <a:pt x="1972935" y="4231883"/>
                  <a:pt x="1980297" y="4232035"/>
                </a:cubicBezTo>
                <a:cubicBezTo>
                  <a:pt x="1984093" y="4220801"/>
                  <a:pt x="1989254" y="4204103"/>
                  <a:pt x="1995782" y="4181939"/>
                </a:cubicBezTo>
                <a:cubicBezTo>
                  <a:pt x="2002309" y="4159776"/>
                  <a:pt x="2009292" y="4144899"/>
                  <a:pt x="2016731" y="4137308"/>
                </a:cubicBezTo>
                <a:close/>
                <a:moveTo>
                  <a:pt x="932688" y="4112937"/>
                </a:moveTo>
                <a:cubicBezTo>
                  <a:pt x="932764" y="4115138"/>
                  <a:pt x="933523" y="4118022"/>
                  <a:pt x="934965" y="4121590"/>
                </a:cubicBezTo>
                <a:cubicBezTo>
                  <a:pt x="936407" y="4125157"/>
                  <a:pt x="938077" y="4127130"/>
                  <a:pt x="939975" y="4127510"/>
                </a:cubicBezTo>
                <a:cubicBezTo>
                  <a:pt x="943466" y="4127283"/>
                  <a:pt x="945591" y="4125916"/>
                  <a:pt x="946350" y="4123412"/>
                </a:cubicBezTo>
                <a:cubicBezTo>
                  <a:pt x="947109" y="4120907"/>
                  <a:pt x="947413" y="4118630"/>
                  <a:pt x="947261" y="4116580"/>
                </a:cubicBezTo>
                <a:close/>
                <a:moveTo>
                  <a:pt x="2822892" y="4103262"/>
                </a:moveTo>
                <a:cubicBezTo>
                  <a:pt x="2819400" y="4103794"/>
                  <a:pt x="2817275" y="4106374"/>
                  <a:pt x="2816516" y="4111004"/>
                </a:cubicBezTo>
                <a:cubicBezTo>
                  <a:pt x="2815757" y="4115634"/>
                  <a:pt x="2815453" y="4119126"/>
                  <a:pt x="2815605" y="4121479"/>
                </a:cubicBezTo>
                <a:cubicBezTo>
                  <a:pt x="2815453" y="4130663"/>
                  <a:pt x="2813025" y="4138709"/>
                  <a:pt x="2808319" y="4145616"/>
                </a:cubicBezTo>
                <a:cubicBezTo>
                  <a:pt x="2803613" y="4152523"/>
                  <a:pt x="2797541" y="4157836"/>
                  <a:pt x="2790102" y="4161555"/>
                </a:cubicBezTo>
                <a:cubicBezTo>
                  <a:pt x="2789647" y="4170512"/>
                  <a:pt x="2787825" y="4179013"/>
                  <a:pt x="2784637" y="4187058"/>
                </a:cubicBezTo>
                <a:cubicBezTo>
                  <a:pt x="2781449" y="4195104"/>
                  <a:pt x="2779627" y="4203605"/>
                  <a:pt x="2779172" y="4212562"/>
                </a:cubicBezTo>
                <a:cubicBezTo>
                  <a:pt x="2789950" y="4199734"/>
                  <a:pt x="2799362" y="4186223"/>
                  <a:pt x="2807408" y="4172030"/>
                </a:cubicBezTo>
                <a:cubicBezTo>
                  <a:pt x="2815453" y="4157836"/>
                  <a:pt x="2823044" y="4143414"/>
                  <a:pt x="2830179" y="4128765"/>
                </a:cubicBezTo>
                <a:cubicBezTo>
                  <a:pt x="2830102" y="4126109"/>
                  <a:pt x="2829344" y="4121403"/>
                  <a:pt x="2827901" y="4114648"/>
                </a:cubicBezTo>
                <a:cubicBezTo>
                  <a:pt x="2826459" y="4107892"/>
                  <a:pt x="2824789" y="4104097"/>
                  <a:pt x="2822892" y="4103262"/>
                </a:cubicBezTo>
                <a:close/>
                <a:moveTo>
                  <a:pt x="2593363" y="4070472"/>
                </a:moveTo>
                <a:lnTo>
                  <a:pt x="2578790" y="4114192"/>
                </a:lnTo>
                <a:cubicBezTo>
                  <a:pt x="2578183" y="4114116"/>
                  <a:pt x="2575754" y="4114268"/>
                  <a:pt x="2571503" y="4114648"/>
                </a:cubicBezTo>
                <a:cubicBezTo>
                  <a:pt x="2567253" y="4115027"/>
                  <a:pt x="2564824" y="4116090"/>
                  <a:pt x="2564217" y="4117835"/>
                </a:cubicBezTo>
                <a:cubicBezTo>
                  <a:pt x="2564976" y="4121706"/>
                  <a:pt x="2568922" y="4125805"/>
                  <a:pt x="2576057" y="4130132"/>
                </a:cubicBezTo>
                <a:cubicBezTo>
                  <a:pt x="2583192" y="4134458"/>
                  <a:pt x="2588961" y="4137646"/>
                  <a:pt x="2593363" y="4139695"/>
                </a:cubicBezTo>
                <a:lnTo>
                  <a:pt x="2618866" y="4103262"/>
                </a:lnTo>
                <a:close/>
                <a:moveTo>
                  <a:pt x="553783" y="4069217"/>
                </a:moveTo>
                <a:lnTo>
                  <a:pt x="553783" y="4087434"/>
                </a:lnTo>
                <a:cubicBezTo>
                  <a:pt x="553935" y="4092671"/>
                  <a:pt x="555453" y="4095859"/>
                  <a:pt x="558337" y="4096997"/>
                </a:cubicBezTo>
                <a:cubicBezTo>
                  <a:pt x="561221" y="4098136"/>
                  <a:pt x="564561" y="4098591"/>
                  <a:pt x="568356" y="4098364"/>
                </a:cubicBezTo>
                <a:close/>
                <a:moveTo>
                  <a:pt x="816102" y="4043714"/>
                </a:moveTo>
                <a:cubicBezTo>
                  <a:pt x="805172" y="4044018"/>
                  <a:pt x="796975" y="4047964"/>
                  <a:pt x="791510" y="4055555"/>
                </a:cubicBezTo>
                <a:cubicBezTo>
                  <a:pt x="786045" y="4063145"/>
                  <a:pt x="783312" y="4072557"/>
                  <a:pt x="783312" y="4083790"/>
                </a:cubicBezTo>
                <a:lnTo>
                  <a:pt x="783312" y="4087434"/>
                </a:lnTo>
                <a:cubicBezTo>
                  <a:pt x="782553" y="4087358"/>
                  <a:pt x="779517" y="4087510"/>
                  <a:pt x="774204" y="4087889"/>
                </a:cubicBezTo>
                <a:cubicBezTo>
                  <a:pt x="768891" y="4088269"/>
                  <a:pt x="765855" y="4089331"/>
                  <a:pt x="765095" y="4091077"/>
                </a:cubicBezTo>
                <a:cubicBezTo>
                  <a:pt x="766234" y="4092974"/>
                  <a:pt x="771243" y="4094644"/>
                  <a:pt x="780124" y="4096086"/>
                </a:cubicBezTo>
                <a:cubicBezTo>
                  <a:pt x="789005" y="4097529"/>
                  <a:pt x="794925" y="4098288"/>
                  <a:pt x="797885" y="4098364"/>
                </a:cubicBezTo>
                <a:lnTo>
                  <a:pt x="819745" y="4080147"/>
                </a:lnTo>
                <a:cubicBezTo>
                  <a:pt x="814356" y="4079692"/>
                  <a:pt x="810561" y="4076959"/>
                  <a:pt x="808360" y="4071950"/>
                </a:cubicBezTo>
                <a:cubicBezTo>
                  <a:pt x="806159" y="4066940"/>
                  <a:pt x="805096" y="4062386"/>
                  <a:pt x="805172" y="4058287"/>
                </a:cubicBezTo>
                <a:close/>
                <a:moveTo>
                  <a:pt x="590217" y="4029141"/>
                </a:moveTo>
                <a:cubicBezTo>
                  <a:pt x="588547" y="4029293"/>
                  <a:pt x="587332" y="4029900"/>
                  <a:pt x="586573" y="4030962"/>
                </a:cubicBezTo>
                <a:cubicBezTo>
                  <a:pt x="585814" y="4032025"/>
                  <a:pt x="584600" y="4032632"/>
                  <a:pt x="582930" y="4032784"/>
                </a:cubicBezTo>
                <a:cubicBezTo>
                  <a:pt x="583006" y="4034985"/>
                  <a:pt x="583765" y="4037869"/>
                  <a:pt x="585207" y="4041437"/>
                </a:cubicBezTo>
                <a:cubicBezTo>
                  <a:pt x="586649" y="4045004"/>
                  <a:pt x="588319" y="4046978"/>
                  <a:pt x="590217" y="4047357"/>
                </a:cubicBezTo>
                <a:cubicBezTo>
                  <a:pt x="593708" y="4047130"/>
                  <a:pt x="595833" y="4045763"/>
                  <a:pt x="596592" y="4043259"/>
                </a:cubicBezTo>
                <a:cubicBezTo>
                  <a:pt x="597351" y="4040754"/>
                  <a:pt x="597655" y="4038477"/>
                  <a:pt x="597503" y="4036427"/>
                </a:cubicBezTo>
                <a:cubicBezTo>
                  <a:pt x="596896" y="4032177"/>
                  <a:pt x="594467" y="4029748"/>
                  <a:pt x="590217" y="4029141"/>
                </a:cubicBezTo>
                <a:close/>
                <a:moveTo>
                  <a:pt x="1562770" y="4020008"/>
                </a:moveTo>
                <a:cubicBezTo>
                  <a:pt x="1562619" y="4022057"/>
                  <a:pt x="1562922" y="4024335"/>
                  <a:pt x="1563681" y="4026839"/>
                </a:cubicBezTo>
                <a:cubicBezTo>
                  <a:pt x="1564440" y="4029344"/>
                  <a:pt x="1566565" y="4030710"/>
                  <a:pt x="1570057" y="4030938"/>
                </a:cubicBezTo>
                <a:lnTo>
                  <a:pt x="1577344" y="4030938"/>
                </a:lnTo>
                <a:cubicBezTo>
                  <a:pt x="1577192" y="4027295"/>
                  <a:pt x="1575674" y="4024562"/>
                  <a:pt x="1572790" y="4022741"/>
                </a:cubicBezTo>
                <a:cubicBezTo>
                  <a:pt x="1569905" y="4020919"/>
                  <a:pt x="1566565" y="4020008"/>
                  <a:pt x="1562770" y="4020008"/>
                </a:cubicBezTo>
                <a:close/>
                <a:moveTo>
                  <a:pt x="1016484" y="3992708"/>
                </a:moveTo>
                <a:cubicBezTo>
                  <a:pt x="1004416" y="3993694"/>
                  <a:pt x="997584" y="3999918"/>
                  <a:pt x="995990" y="4011379"/>
                </a:cubicBezTo>
                <a:cubicBezTo>
                  <a:pt x="994396" y="4022841"/>
                  <a:pt x="993941" y="4033619"/>
                  <a:pt x="994624" y="4043714"/>
                </a:cubicBezTo>
                <a:cubicBezTo>
                  <a:pt x="988932" y="4043714"/>
                  <a:pt x="983011" y="4044625"/>
                  <a:pt x="976863" y="4046446"/>
                </a:cubicBezTo>
                <a:cubicBezTo>
                  <a:pt x="970715" y="4048268"/>
                  <a:pt x="965705" y="4051001"/>
                  <a:pt x="961834" y="4054644"/>
                </a:cubicBezTo>
                <a:lnTo>
                  <a:pt x="969121" y="4087434"/>
                </a:lnTo>
                <a:cubicBezTo>
                  <a:pt x="970867" y="4077642"/>
                  <a:pt x="974662" y="4068079"/>
                  <a:pt x="980506" y="4058743"/>
                </a:cubicBezTo>
                <a:cubicBezTo>
                  <a:pt x="986351" y="4049407"/>
                  <a:pt x="994700" y="4044397"/>
                  <a:pt x="1005554" y="4043714"/>
                </a:cubicBezTo>
                <a:cubicBezTo>
                  <a:pt x="1006009" y="4034757"/>
                  <a:pt x="1007831" y="4026256"/>
                  <a:pt x="1011019" y="4018211"/>
                </a:cubicBezTo>
                <a:cubicBezTo>
                  <a:pt x="1014207" y="4010165"/>
                  <a:pt x="1016029" y="4001664"/>
                  <a:pt x="1016484" y="3992708"/>
                </a:cubicBezTo>
                <a:close/>
                <a:moveTo>
                  <a:pt x="2060450" y="3987933"/>
                </a:moveTo>
                <a:lnTo>
                  <a:pt x="2042234" y="4009793"/>
                </a:lnTo>
                <a:lnTo>
                  <a:pt x="2042234" y="4020722"/>
                </a:lnTo>
                <a:lnTo>
                  <a:pt x="2049521" y="4020722"/>
                </a:lnTo>
                <a:cubicBezTo>
                  <a:pt x="2056655" y="4021026"/>
                  <a:pt x="2061513" y="4020419"/>
                  <a:pt x="2064094" y="4018901"/>
                </a:cubicBezTo>
                <a:cubicBezTo>
                  <a:pt x="2066675" y="4017383"/>
                  <a:pt x="2067889" y="4013132"/>
                  <a:pt x="2067737" y="4006149"/>
                </a:cubicBezTo>
                <a:close/>
                <a:moveTo>
                  <a:pt x="2644370" y="3942957"/>
                </a:moveTo>
                <a:cubicBezTo>
                  <a:pt x="2629189" y="3971496"/>
                  <a:pt x="2615830" y="4001857"/>
                  <a:pt x="2604293" y="4034039"/>
                </a:cubicBezTo>
                <a:cubicBezTo>
                  <a:pt x="2606191" y="4041478"/>
                  <a:pt x="2609682" y="4047550"/>
                  <a:pt x="2614768" y="4052256"/>
                </a:cubicBezTo>
                <a:cubicBezTo>
                  <a:pt x="2619853" y="4056962"/>
                  <a:pt x="2626077" y="4059391"/>
                  <a:pt x="2633439" y="4059543"/>
                </a:cubicBezTo>
                <a:cubicBezTo>
                  <a:pt x="2637235" y="4048309"/>
                  <a:pt x="2642396" y="4031611"/>
                  <a:pt x="2648924" y="4009447"/>
                </a:cubicBezTo>
                <a:cubicBezTo>
                  <a:pt x="2655451" y="3987284"/>
                  <a:pt x="2662434" y="3972407"/>
                  <a:pt x="2669873" y="3964816"/>
                </a:cubicBezTo>
                <a:close/>
                <a:moveTo>
                  <a:pt x="863465" y="3930771"/>
                </a:moveTo>
                <a:cubicBezTo>
                  <a:pt x="859973" y="3931303"/>
                  <a:pt x="857848" y="3933883"/>
                  <a:pt x="857089" y="3938513"/>
                </a:cubicBezTo>
                <a:cubicBezTo>
                  <a:pt x="856330" y="3943143"/>
                  <a:pt x="856026" y="3946635"/>
                  <a:pt x="856178" y="3948988"/>
                </a:cubicBezTo>
                <a:cubicBezTo>
                  <a:pt x="856026" y="3958172"/>
                  <a:pt x="853598" y="3966218"/>
                  <a:pt x="848892" y="3973125"/>
                </a:cubicBezTo>
                <a:cubicBezTo>
                  <a:pt x="844186" y="3980032"/>
                  <a:pt x="838114" y="3985345"/>
                  <a:pt x="830675" y="3989064"/>
                </a:cubicBezTo>
                <a:cubicBezTo>
                  <a:pt x="830220" y="3998021"/>
                  <a:pt x="828398" y="4006522"/>
                  <a:pt x="825210" y="4014567"/>
                </a:cubicBezTo>
                <a:cubicBezTo>
                  <a:pt x="822022" y="4022613"/>
                  <a:pt x="820200" y="4031114"/>
                  <a:pt x="819745" y="4040071"/>
                </a:cubicBezTo>
                <a:cubicBezTo>
                  <a:pt x="830523" y="4027243"/>
                  <a:pt x="839935" y="4013732"/>
                  <a:pt x="847981" y="3999539"/>
                </a:cubicBezTo>
                <a:cubicBezTo>
                  <a:pt x="856026" y="3985345"/>
                  <a:pt x="863617" y="3970923"/>
                  <a:pt x="870752" y="3956274"/>
                </a:cubicBezTo>
                <a:cubicBezTo>
                  <a:pt x="870675" y="3953618"/>
                  <a:pt x="869917" y="3948912"/>
                  <a:pt x="868474" y="3942157"/>
                </a:cubicBezTo>
                <a:cubicBezTo>
                  <a:pt x="867032" y="3935401"/>
                  <a:pt x="865362" y="3931606"/>
                  <a:pt x="863465" y="3930771"/>
                </a:cubicBezTo>
                <a:close/>
                <a:moveTo>
                  <a:pt x="2100527" y="3929640"/>
                </a:moveTo>
                <a:lnTo>
                  <a:pt x="2093240" y="3944213"/>
                </a:lnTo>
                <a:cubicBezTo>
                  <a:pt x="2097491" y="3940569"/>
                  <a:pt x="2099920" y="3936926"/>
                  <a:pt x="2100527" y="3933283"/>
                </a:cubicBezTo>
                <a:close/>
                <a:moveTo>
                  <a:pt x="1799586" y="3899779"/>
                </a:moveTo>
                <a:lnTo>
                  <a:pt x="1799757" y="3900428"/>
                </a:lnTo>
                <a:lnTo>
                  <a:pt x="1799958" y="3899872"/>
                </a:lnTo>
                <a:close/>
                <a:moveTo>
                  <a:pt x="633936" y="3897981"/>
                </a:moveTo>
                <a:lnTo>
                  <a:pt x="619363" y="3941701"/>
                </a:lnTo>
                <a:cubicBezTo>
                  <a:pt x="618756" y="3941625"/>
                  <a:pt x="616327" y="3941777"/>
                  <a:pt x="612076" y="3942157"/>
                </a:cubicBezTo>
                <a:cubicBezTo>
                  <a:pt x="607826" y="3942536"/>
                  <a:pt x="605397" y="3943599"/>
                  <a:pt x="604790" y="3945344"/>
                </a:cubicBezTo>
                <a:cubicBezTo>
                  <a:pt x="605549" y="3949215"/>
                  <a:pt x="609495" y="3953314"/>
                  <a:pt x="616630" y="3957641"/>
                </a:cubicBezTo>
                <a:cubicBezTo>
                  <a:pt x="623765" y="3961967"/>
                  <a:pt x="629534" y="3965155"/>
                  <a:pt x="633936" y="3967204"/>
                </a:cubicBezTo>
                <a:lnTo>
                  <a:pt x="659439" y="3930771"/>
                </a:lnTo>
                <a:close/>
                <a:moveTo>
                  <a:pt x="1420681" y="3856059"/>
                </a:moveTo>
                <a:lnTo>
                  <a:pt x="1420681" y="3874276"/>
                </a:lnTo>
                <a:cubicBezTo>
                  <a:pt x="1420833" y="3879513"/>
                  <a:pt x="1422351" y="3882701"/>
                  <a:pt x="1425235" y="3883839"/>
                </a:cubicBezTo>
                <a:cubicBezTo>
                  <a:pt x="1428119" y="3884978"/>
                  <a:pt x="1431459" y="3885433"/>
                  <a:pt x="1435254" y="3885206"/>
                </a:cubicBezTo>
                <a:close/>
                <a:moveTo>
                  <a:pt x="1683000" y="3830556"/>
                </a:moveTo>
                <a:cubicBezTo>
                  <a:pt x="1672070" y="3830860"/>
                  <a:pt x="1663873" y="3834806"/>
                  <a:pt x="1658408" y="3842397"/>
                </a:cubicBezTo>
                <a:cubicBezTo>
                  <a:pt x="1652943" y="3849987"/>
                  <a:pt x="1650210" y="3859399"/>
                  <a:pt x="1650210" y="3870632"/>
                </a:cubicBezTo>
                <a:lnTo>
                  <a:pt x="1650210" y="3874276"/>
                </a:lnTo>
                <a:cubicBezTo>
                  <a:pt x="1649451" y="3874200"/>
                  <a:pt x="1646415" y="3874352"/>
                  <a:pt x="1641102" y="3874731"/>
                </a:cubicBezTo>
                <a:cubicBezTo>
                  <a:pt x="1635789" y="3875111"/>
                  <a:pt x="1632753" y="3876173"/>
                  <a:pt x="1631993" y="3877919"/>
                </a:cubicBezTo>
                <a:cubicBezTo>
                  <a:pt x="1633132" y="3879816"/>
                  <a:pt x="1638141" y="3881486"/>
                  <a:pt x="1647022" y="3882928"/>
                </a:cubicBezTo>
                <a:cubicBezTo>
                  <a:pt x="1655903" y="3884371"/>
                  <a:pt x="1661823" y="3885130"/>
                  <a:pt x="1664783" y="3885206"/>
                </a:cubicBezTo>
                <a:lnTo>
                  <a:pt x="1686643" y="3866989"/>
                </a:lnTo>
                <a:cubicBezTo>
                  <a:pt x="1681254" y="3866534"/>
                  <a:pt x="1677459" y="3863801"/>
                  <a:pt x="1675258" y="3858792"/>
                </a:cubicBezTo>
                <a:cubicBezTo>
                  <a:pt x="1673057" y="3853782"/>
                  <a:pt x="1671994" y="3849228"/>
                  <a:pt x="1672070" y="3845129"/>
                </a:cubicBezTo>
                <a:close/>
                <a:moveTo>
                  <a:pt x="1457115" y="3815983"/>
                </a:moveTo>
                <a:cubicBezTo>
                  <a:pt x="1455445" y="3816135"/>
                  <a:pt x="1454230" y="3816742"/>
                  <a:pt x="1453471" y="3817804"/>
                </a:cubicBezTo>
                <a:cubicBezTo>
                  <a:pt x="1452712" y="3818867"/>
                  <a:pt x="1451498" y="3819474"/>
                  <a:pt x="1449828" y="3819626"/>
                </a:cubicBezTo>
                <a:cubicBezTo>
                  <a:pt x="1449904" y="3821827"/>
                  <a:pt x="1450663" y="3824711"/>
                  <a:pt x="1452105" y="3828279"/>
                </a:cubicBezTo>
                <a:cubicBezTo>
                  <a:pt x="1453547" y="3831846"/>
                  <a:pt x="1455217" y="3833820"/>
                  <a:pt x="1457115" y="3834199"/>
                </a:cubicBezTo>
                <a:cubicBezTo>
                  <a:pt x="1460606" y="3833972"/>
                  <a:pt x="1462731" y="3832605"/>
                  <a:pt x="1463490" y="3830101"/>
                </a:cubicBezTo>
                <a:cubicBezTo>
                  <a:pt x="1464249" y="3827596"/>
                  <a:pt x="1464553" y="3825319"/>
                  <a:pt x="1464401" y="3823269"/>
                </a:cubicBezTo>
                <a:cubicBezTo>
                  <a:pt x="1463794" y="3819019"/>
                  <a:pt x="1461365" y="3816590"/>
                  <a:pt x="1457115" y="3815983"/>
                </a:cubicBezTo>
                <a:close/>
                <a:moveTo>
                  <a:pt x="2713592" y="3815441"/>
                </a:moveTo>
                <a:lnTo>
                  <a:pt x="2695376" y="3837301"/>
                </a:lnTo>
                <a:lnTo>
                  <a:pt x="2695376" y="3848230"/>
                </a:lnTo>
                <a:lnTo>
                  <a:pt x="2702663" y="3848230"/>
                </a:lnTo>
                <a:cubicBezTo>
                  <a:pt x="2709797" y="3848534"/>
                  <a:pt x="2714655" y="3847927"/>
                  <a:pt x="2717236" y="3846409"/>
                </a:cubicBezTo>
                <a:cubicBezTo>
                  <a:pt x="2719817" y="3844891"/>
                  <a:pt x="2721031" y="3840640"/>
                  <a:pt x="2720879" y="3833657"/>
                </a:cubicBezTo>
                <a:close/>
                <a:moveTo>
                  <a:pt x="3147147" y="3789937"/>
                </a:moveTo>
                <a:lnTo>
                  <a:pt x="3118000" y="3837301"/>
                </a:lnTo>
                <a:cubicBezTo>
                  <a:pt x="3125287" y="3848838"/>
                  <a:pt x="3128930" y="3862196"/>
                  <a:pt x="3128930" y="3877377"/>
                </a:cubicBezTo>
                <a:cubicBezTo>
                  <a:pt x="3126881" y="3877225"/>
                  <a:pt x="3124604" y="3877529"/>
                  <a:pt x="3122099" y="3878288"/>
                </a:cubicBezTo>
                <a:cubicBezTo>
                  <a:pt x="3119594" y="3879047"/>
                  <a:pt x="3118228" y="3881172"/>
                  <a:pt x="3118000" y="3884663"/>
                </a:cubicBezTo>
                <a:cubicBezTo>
                  <a:pt x="3118228" y="3888307"/>
                  <a:pt x="3119594" y="3891950"/>
                  <a:pt x="3122099" y="3895594"/>
                </a:cubicBezTo>
                <a:cubicBezTo>
                  <a:pt x="3124604" y="3899237"/>
                  <a:pt x="3126881" y="3902880"/>
                  <a:pt x="3128930" y="3906523"/>
                </a:cubicBezTo>
                <a:lnTo>
                  <a:pt x="3154433" y="3917453"/>
                </a:lnTo>
                <a:lnTo>
                  <a:pt x="3158077" y="3906523"/>
                </a:lnTo>
                <a:lnTo>
                  <a:pt x="3139860" y="3891950"/>
                </a:lnTo>
                <a:cubicBezTo>
                  <a:pt x="3139784" y="3886333"/>
                  <a:pt x="3140847" y="3881172"/>
                  <a:pt x="3143048" y="3876466"/>
                </a:cubicBezTo>
                <a:cubicBezTo>
                  <a:pt x="3145249" y="3871760"/>
                  <a:pt x="3149044" y="3868420"/>
                  <a:pt x="3154433" y="3866447"/>
                </a:cubicBezTo>
                <a:cubicBezTo>
                  <a:pt x="3154813" y="3853695"/>
                  <a:pt x="3154965" y="3840944"/>
                  <a:pt x="3154889" y="3828192"/>
                </a:cubicBezTo>
                <a:cubicBezTo>
                  <a:pt x="3154813" y="3815441"/>
                  <a:pt x="3152232" y="3802689"/>
                  <a:pt x="3147147" y="3789937"/>
                </a:cubicBezTo>
                <a:close/>
                <a:moveTo>
                  <a:pt x="684943" y="3770466"/>
                </a:moveTo>
                <a:cubicBezTo>
                  <a:pt x="669762" y="3799005"/>
                  <a:pt x="656403" y="3829366"/>
                  <a:pt x="644866" y="3861548"/>
                </a:cubicBezTo>
                <a:cubicBezTo>
                  <a:pt x="646764" y="3868987"/>
                  <a:pt x="650255" y="3875059"/>
                  <a:pt x="655341" y="3879765"/>
                </a:cubicBezTo>
                <a:cubicBezTo>
                  <a:pt x="660426" y="3884471"/>
                  <a:pt x="666650" y="3886900"/>
                  <a:pt x="674012" y="3887052"/>
                </a:cubicBezTo>
                <a:cubicBezTo>
                  <a:pt x="677808" y="3875818"/>
                  <a:pt x="682969" y="3859120"/>
                  <a:pt x="689497" y="3836956"/>
                </a:cubicBezTo>
                <a:cubicBezTo>
                  <a:pt x="696024" y="3814793"/>
                  <a:pt x="703007" y="3799916"/>
                  <a:pt x="710446" y="3792325"/>
                </a:cubicBezTo>
                <a:close/>
                <a:moveTo>
                  <a:pt x="2753669" y="3757148"/>
                </a:moveTo>
                <a:lnTo>
                  <a:pt x="2746382" y="3771721"/>
                </a:lnTo>
                <a:cubicBezTo>
                  <a:pt x="2750633" y="3768077"/>
                  <a:pt x="2753062" y="3764434"/>
                  <a:pt x="2753669" y="3760791"/>
                </a:cubicBezTo>
                <a:close/>
                <a:moveTo>
                  <a:pt x="1133070" y="3737676"/>
                </a:moveTo>
                <a:cubicBezTo>
                  <a:pt x="1132007" y="3749896"/>
                  <a:pt x="1127757" y="3760978"/>
                  <a:pt x="1120318" y="3770921"/>
                </a:cubicBezTo>
                <a:cubicBezTo>
                  <a:pt x="1112880" y="3780864"/>
                  <a:pt x="1108629" y="3792857"/>
                  <a:pt x="1107567" y="3806899"/>
                </a:cubicBezTo>
                <a:cubicBezTo>
                  <a:pt x="1096713" y="3821624"/>
                  <a:pt x="1086542" y="3836804"/>
                  <a:pt x="1077054" y="3852440"/>
                </a:cubicBezTo>
                <a:cubicBezTo>
                  <a:pt x="1067566" y="3868076"/>
                  <a:pt x="1058306" y="3883256"/>
                  <a:pt x="1049274" y="3897981"/>
                </a:cubicBezTo>
                <a:cubicBezTo>
                  <a:pt x="1047452" y="3906786"/>
                  <a:pt x="1043809" y="3918323"/>
                  <a:pt x="1038344" y="3932593"/>
                </a:cubicBezTo>
                <a:cubicBezTo>
                  <a:pt x="1032879" y="3946863"/>
                  <a:pt x="1025592" y="3954756"/>
                  <a:pt x="1016484" y="3956274"/>
                </a:cubicBezTo>
                <a:cubicBezTo>
                  <a:pt x="1016939" y="3959083"/>
                  <a:pt x="1018761" y="3964396"/>
                  <a:pt x="1021949" y="3972214"/>
                </a:cubicBezTo>
                <a:cubicBezTo>
                  <a:pt x="1025137" y="3980032"/>
                  <a:pt x="1026958" y="3984434"/>
                  <a:pt x="1027414" y="3985421"/>
                </a:cubicBezTo>
                <a:cubicBezTo>
                  <a:pt x="1029160" y="3984966"/>
                  <a:pt x="1030222" y="3983144"/>
                  <a:pt x="1030602" y="3979956"/>
                </a:cubicBezTo>
                <a:cubicBezTo>
                  <a:pt x="1030981" y="3976768"/>
                  <a:pt x="1031133" y="3974946"/>
                  <a:pt x="1031057" y="3974491"/>
                </a:cubicBezTo>
                <a:cubicBezTo>
                  <a:pt x="1041380" y="3953011"/>
                  <a:pt x="1053524" y="3932213"/>
                  <a:pt x="1067490" y="3912099"/>
                </a:cubicBezTo>
                <a:cubicBezTo>
                  <a:pt x="1081456" y="3891985"/>
                  <a:pt x="1089958" y="3870277"/>
                  <a:pt x="1092994" y="3846975"/>
                </a:cubicBezTo>
                <a:lnTo>
                  <a:pt x="1111210" y="3846975"/>
                </a:lnTo>
                <a:cubicBezTo>
                  <a:pt x="1119559" y="3846596"/>
                  <a:pt x="1129275" y="3847355"/>
                  <a:pt x="1140356" y="3849252"/>
                </a:cubicBezTo>
                <a:cubicBezTo>
                  <a:pt x="1145897" y="3850201"/>
                  <a:pt x="1150186" y="3852004"/>
                  <a:pt x="1153222" y="3854661"/>
                </a:cubicBezTo>
                <a:lnTo>
                  <a:pt x="1154738" y="3857645"/>
                </a:lnTo>
                <a:lnTo>
                  <a:pt x="1165649" y="3845129"/>
                </a:lnTo>
                <a:cubicBezTo>
                  <a:pt x="1166940" y="3835110"/>
                  <a:pt x="1173467" y="3818715"/>
                  <a:pt x="1185232" y="3795945"/>
                </a:cubicBezTo>
                <a:lnTo>
                  <a:pt x="1188185" y="3790956"/>
                </a:lnTo>
                <a:lnTo>
                  <a:pt x="1184076" y="3792325"/>
                </a:lnTo>
                <a:cubicBezTo>
                  <a:pt x="1181799" y="3797487"/>
                  <a:pt x="1178156" y="3806291"/>
                  <a:pt x="1173146" y="3818739"/>
                </a:cubicBezTo>
                <a:cubicBezTo>
                  <a:pt x="1168137" y="3831187"/>
                  <a:pt x="1164493" y="3838171"/>
                  <a:pt x="1162217" y="3839688"/>
                </a:cubicBezTo>
                <a:cubicBezTo>
                  <a:pt x="1160471" y="3839385"/>
                  <a:pt x="1159408" y="3838171"/>
                  <a:pt x="1159029" y="3836045"/>
                </a:cubicBezTo>
                <a:cubicBezTo>
                  <a:pt x="1158649" y="3833920"/>
                  <a:pt x="1158497" y="3832705"/>
                  <a:pt x="1158573" y="3832402"/>
                </a:cubicBezTo>
                <a:cubicBezTo>
                  <a:pt x="1148554" y="3831794"/>
                  <a:pt x="1144911" y="3828455"/>
                  <a:pt x="1147643" y="3822383"/>
                </a:cubicBezTo>
                <a:cubicBezTo>
                  <a:pt x="1150376" y="3816311"/>
                  <a:pt x="1154019" y="3811149"/>
                  <a:pt x="1158573" y="3806899"/>
                </a:cubicBezTo>
                <a:lnTo>
                  <a:pt x="1144000" y="3774109"/>
                </a:lnTo>
                <a:lnTo>
                  <a:pt x="1158573" y="3748606"/>
                </a:lnTo>
                <a:close/>
                <a:moveTo>
                  <a:pt x="1730363" y="3717613"/>
                </a:moveTo>
                <a:cubicBezTo>
                  <a:pt x="1726871" y="3718145"/>
                  <a:pt x="1724746" y="3720725"/>
                  <a:pt x="1723987" y="3725355"/>
                </a:cubicBezTo>
                <a:cubicBezTo>
                  <a:pt x="1723228" y="3729985"/>
                  <a:pt x="1722924" y="3733477"/>
                  <a:pt x="1723076" y="3735830"/>
                </a:cubicBezTo>
                <a:cubicBezTo>
                  <a:pt x="1722924" y="3745014"/>
                  <a:pt x="1720496" y="3753060"/>
                  <a:pt x="1715790" y="3759967"/>
                </a:cubicBezTo>
                <a:cubicBezTo>
                  <a:pt x="1711084" y="3766874"/>
                  <a:pt x="1705012" y="3772187"/>
                  <a:pt x="1697573" y="3775906"/>
                </a:cubicBezTo>
                <a:cubicBezTo>
                  <a:pt x="1697118" y="3784863"/>
                  <a:pt x="1695296" y="3793364"/>
                  <a:pt x="1692108" y="3801409"/>
                </a:cubicBezTo>
                <a:cubicBezTo>
                  <a:pt x="1688920" y="3809455"/>
                  <a:pt x="1687098" y="3817956"/>
                  <a:pt x="1686643" y="3826913"/>
                </a:cubicBezTo>
                <a:cubicBezTo>
                  <a:pt x="1697421" y="3814085"/>
                  <a:pt x="1706833" y="3800574"/>
                  <a:pt x="1714879" y="3786381"/>
                </a:cubicBezTo>
                <a:cubicBezTo>
                  <a:pt x="1722924" y="3772187"/>
                  <a:pt x="1730515" y="3757765"/>
                  <a:pt x="1737650" y="3743116"/>
                </a:cubicBezTo>
                <a:cubicBezTo>
                  <a:pt x="1737573" y="3740460"/>
                  <a:pt x="1736815" y="3735754"/>
                  <a:pt x="1735372" y="3728999"/>
                </a:cubicBezTo>
                <a:cubicBezTo>
                  <a:pt x="1733930" y="3722243"/>
                  <a:pt x="1732260" y="3718448"/>
                  <a:pt x="1730363" y="3717613"/>
                </a:cubicBezTo>
                <a:close/>
                <a:moveTo>
                  <a:pt x="1500834" y="3684823"/>
                </a:moveTo>
                <a:lnTo>
                  <a:pt x="1486261" y="3728543"/>
                </a:lnTo>
                <a:cubicBezTo>
                  <a:pt x="1485654" y="3728467"/>
                  <a:pt x="1483225" y="3728619"/>
                  <a:pt x="1478974" y="3728999"/>
                </a:cubicBezTo>
                <a:cubicBezTo>
                  <a:pt x="1474724" y="3729378"/>
                  <a:pt x="1472295" y="3730441"/>
                  <a:pt x="1471688" y="3732186"/>
                </a:cubicBezTo>
                <a:cubicBezTo>
                  <a:pt x="1472447" y="3736057"/>
                  <a:pt x="1476393" y="3740156"/>
                  <a:pt x="1483528" y="3744483"/>
                </a:cubicBezTo>
                <a:cubicBezTo>
                  <a:pt x="1490663" y="3748809"/>
                  <a:pt x="1496432" y="3751997"/>
                  <a:pt x="1500834" y="3754046"/>
                </a:cubicBezTo>
                <a:lnTo>
                  <a:pt x="1526337" y="3717613"/>
                </a:lnTo>
                <a:close/>
                <a:moveTo>
                  <a:pt x="3223656" y="3662421"/>
                </a:moveTo>
                <a:cubicBezTo>
                  <a:pt x="3223049" y="3666065"/>
                  <a:pt x="3224263" y="3669708"/>
                  <a:pt x="3227299" y="3673351"/>
                </a:cubicBezTo>
                <a:lnTo>
                  <a:pt x="3227299" y="3662421"/>
                </a:lnTo>
                <a:close/>
                <a:moveTo>
                  <a:pt x="754165" y="3642950"/>
                </a:moveTo>
                <a:lnTo>
                  <a:pt x="735949" y="3664810"/>
                </a:lnTo>
                <a:lnTo>
                  <a:pt x="735949" y="3675739"/>
                </a:lnTo>
                <a:lnTo>
                  <a:pt x="743236" y="3675739"/>
                </a:lnTo>
                <a:cubicBezTo>
                  <a:pt x="750370" y="3676043"/>
                  <a:pt x="755228" y="3675436"/>
                  <a:pt x="757809" y="3673918"/>
                </a:cubicBezTo>
                <a:cubicBezTo>
                  <a:pt x="760390" y="3672400"/>
                  <a:pt x="761604" y="3668149"/>
                  <a:pt x="761452" y="3661166"/>
                </a:cubicBezTo>
                <a:close/>
                <a:moveTo>
                  <a:pt x="3267376" y="3622345"/>
                </a:moveTo>
                <a:cubicBezTo>
                  <a:pt x="3260696" y="3622345"/>
                  <a:pt x="3255839" y="3625988"/>
                  <a:pt x="3252803" y="3633275"/>
                </a:cubicBezTo>
                <a:lnTo>
                  <a:pt x="3263733" y="3633275"/>
                </a:lnTo>
                <a:cubicBezTo>
                  <a:pt x="3263884" y="3631453"/>
                  <a:pt x="3264492" y="3629632"/>
                  <a:pt x="3265554" y="3627810"/>
                </a:cubicBezTo>
                <a:cubicBezTo>
                  <a:pt x="3266617" y="3625988"/>
                  <a:pt x="3267224" y="3624167"/>
                  <a:pt x="3267376" y="3622345"/>
                </a:cubicBezTo>
                <a:close/>
                <a:moveTo>
                  <a:pt x="1187720" y="3617446"/>
                </a:moveTo>
                <a:lnTo>
                  <a:pt x="1158573" y="3664810"/>
                </a:lnTo>
                <a:cubicBezTo>
                  <a:pt x="1165860" y="3676347"/>
                  <a:pt x="1169503" y="3689705"/>
                  <a:pt x="1169503" y="3704886"/>
                </a:cubicBezTo>
                <a:cubicBezTo>
                  <a:pt x="1167454" y="3704734"/>
                  <a:pt x="1165177" y="3705038"/>
                  <a:pt x="1162672" y="3705797"/>
                </a:cubicBezTo>
                <a:cubicBezTo>
                  <a:pt x="1160167" y="3706556"/>
                  <a:pt x="1158801" y="3708681"/>
                  <a:pt x="1158573" y="3712172"/>
                </a:cubicBezTo>
                <a:cubicBezTo>
                  <a:pt x="1158801" y="3715816"/>
                  <a:pt x="1160167" y="3719459"/>
                  <a:pt x="1162672" y="3723103"/>
                </a:cubicBezTo>
                <a:cubicBezTo>
                  <a:pt x="1165177" y="3726746"/>
                  <a:pt x="1167454" y="3730389"/>
                  <a:pt x="1169503" y="3734032"/>
                </a:cubicBezTo>
                <a:lnTo>
                  <a:pt x="1195006" y="3744962"/>
                </a:lnTo>
                <a:lnTo>
                  <a:pt x="1198650" y="3734032"/>
                </a:lnTo>
                <a:lnTo>
                  <a:pt x="1180433" y="3719459"/>
                </a:lnTo>
                <a:cubicBezTo>
                  <a:pt x="1180357" y="3713842"/>
                  <a:pt x="1181420" y="3708681"/>
                  <a:pt x="1183621" y="3703975"/>
                </a:cubicBezTo>
                <a:cubicBezTo>
                  <a:pt x="1185822" y="3699269"/>
                  <a:pt x="1189617" y="3695929"/>
                  <a:pt x="1195006" y="3693956"/>
                </a:cubicBezTo>
                <a:cubicBezTo>
                  <a:pt x="1195386" y="3681204"/>
                  <a:pt x="1195538" y="3668453"/>
                  <a:pt x="1195462" y="3655701"/>
                </a:cubicBezTo>
                <a:cubicBezTo>
                  <a:pt x="1195386" y="3642950"/>
                  <a:pt x="1192805" y="3630198"/>
                  <a:pt x="1187720" y="3617446"/>
                </a:cubicBezTo>
                <a:close/>
                <a:moveTo>
                  <a:pt x="794242" y="3584657"/>
                </a:moveTo>
                <a:lnTo>
                  <a:pt x="786955" y="3599230"/>
                </a:lnTo>
                <a:cubicBezTo>
                  <a:pt x="791206" y="3595586"/>
                  <a:pt x="793635" y="3591943"/>
                  <a:pt x="794242" y="3588300"/>
                </a:cubicBezTo>
                <a:close/>
                <a:moveTo>
                  <a:pt x="3289236" y="3567695"/>
                </a:moveTo>
                <a:lnTo>
                  <a:pt x="3289236" y="3585912"/>
                </a:lnTo>
                <a:lnTo>
                  <a:pt x="3263733" y="3585912"/>
                </a:lnTo>
                <a:lnTo>
                  <a:pt x="3263733" y="3600485"/>
                </a:lnTo>
                <a:lnTo>
                  <a:pt x="3271019" y="3611415"/>
                </a:lnTo>
                <a:lnTo>
                  <a:pt x="3300166" y="3585912"/>
                </a:lnTo>
                <a:lnTo>
                  <a:pt x="3300166" y="3571339"/>
                </a:lnTo>
                <a:close/>
                <a:moveTo>
                  <a:pt x="1551841" y="3557308"/>
                </a:moveTo>
                <a:cubicBezTo>
                  <a:pt x="1536660" y="3585847"/>
                  <a:pt x="1523301" y="3616208"/>
                  <a:pt x="1511764" y="3648390"/>
                </a:cubicBezTo>
                <a:cubicBezTo>
                  <a:pt x="1513662" y="3655829"/>
                  <a:pt x="1517153" y="3661901"/>
                  <a:pt x="1522239" y="3666607"/>
                </a:cubicBezTo>
                <a:cubicBezTo>
                  <a:pt x="1527324" y="3671313"/>
                  <a:pt x="1533548" y="3673742"/>
                  <a:pt x="1540910" y="3673894"/>
                </a:cubicBezTo>
                <a:cubicBezTo>
                  <a:pt x="1544706" y="3662660"/>
                  <a:pt x="1549867" y="3645962"/>
                  <a:pt x="1556395" y="3623798"/>
                </a:cubicBezTo>
                <a:cubicBezTo>
                  <a:pt x="1562922" y="3601635"/>
                  <a:pt x="1569905" y="3586758"/>
                  <a:pt x="1577344" y="3579167"/>
                </a:cubicBezTo>
                <a:close/>
                <a:moveTo>
                  <a:pt x="3314739" y="3531262"/>
                </a:moveTo>
                <a:lnTo>
                  <a:pt x="3303809" y="3534905"/>
                </a:lnTo>
                <a:lnTo>
                  <a:pt x="3303809" y="3564052"/>
                </a:lnTo>
                <a:cubicBezTo>
                  <a:pt x="3309046" y="3560181"/>
                  <a:pt x="3312234" y="3555172"/>
                  <a:pt x="3313373" y="3549023"/>
                </a:cubicBezTo>
                <a:cubicBezTo>
                  <a:pt x="3314511" y="3542875"/>
                  <a:pt x="3314967" y="3536955"/>
                  <a:pt x="3314739" y="3531262"/>
                </a:cubicBezTo>
                <a:close/>
                <a:moveTo>
                  <a:pt x="1264229" y="3489930"/>
                </a:moveTo>
                <a:cubicBezTo>
                  <a:pt x="1263622" y="3493574"/>
                  <a:pt x="1264836" y="3497217"/>
                  <a:pt x="1267872" y="3500860"/>
                </a:cubicBezTo>
                <a:lnTo>
                  <a:pt x="1267872" y="3489930"/>
                </a:lnTo>
                <a:close/>
                <a:moveTo>
                  <a:pt x="199955" y="3479994"/>
                </a:moveTo>
                <a:cubicBezTo>
                  <a:pt x="200005" y="3481418"/>
                  <a:pt x="200515" y="3483000"/>
                  <a:pt x="201485" y="3484740"/>
                </a:cubicBezTo>
                <a:cubicBezTo>
                  <a:pt x="202455" y="3486480"/>
                  <a:pt x="203577" y="3487430"/>
                  <a:pt x="204853" y="3487587"/>
                </a:cubicBezTo>
                <a:cubicBezTo>
                  <a:pt x="207711" y="3487166"/>
                  <a:pt x="209344" y="3485478"/>
                  <a:pt x="209752" y="3482526"/>
                </a:cubicBezTo>
                <a:close/>
                <a:moveTo>
                  <a:pt x="209752" y="3459746"/>
                </a:moveTo>
                <a:cubicBezTo>
                  <a:pt x="209650" y="3461169"/>
                  <a:pt x="209854" y="3462751"/>
                  <a:pt x="210364" y="3464491"/>
                </a:cubicBezTo>
                <a:cubicBezTo>
                  <a:pt x="210875" y="3466232"/>
                  <a:pt x="212303" y="3467181"/>
                  <a:pt x="214651" y="3467339"/>
                </a:cubicBezTo>
                <a:lnTo>
                  <a:pt x="217100" y="3467339"/>
                </a:lnTo>
                <a:cubicBezTo>
                  <a:pt x="217100" y="3462277"/>
                  <a:pt x="214651" y="3459746"/>
                  <a:pt x="209752" y="3459746"/>
                </a:cubicBezTo>
                <a:close/>
                <a:moveTo>
                  <a:pt x="1307949" y="3449854"/>
                </a:moveTo>
                <a:cubicBezTo>
                  <a:pt x="1301269" y="3449854"/>
                  <a:pt x="1296412" y="3453497"/>
                  <a:pt x="1293376" y="3460784"/>
                </a:cubicBezTo>
                <a:lnTo>
                  <a:pt x="1304306" y="3460784"/>
                </a:lnTo>
                <a:cubicBezTo>
                  <a:pt x="1304457" y="3458962"/>
                  <a:pt x="1305065" y="3457141"/>
                  <a:pt x="1306127" y="3455319"/>
                </a:cubicBezTo>
                <a:cubicBezTo>
                  <a:pt x="1307190" y="3453497"/>
                  <a:pt x="1307797" y="3451676"/>
                  <a:pt x="1307949" y="3449854"/>
                </a:cubicBezTo>
                <a:close/>
                <a:moveTo>
                  <a:pt x="3343886" y="3443823"/>
                </a:moveTo>
                <a:cubicBezTo>
                  <a:pt x="3340394" y="3455360"/>
                  <a:pt x="3336447" y="3465986"/>
                  <a:pt x="3332045" y="3475702"/>
                </a:cubicBezTo>
                <a:cubicBezTo>
                  <a:pt x="3327642" y="3485417"/>
                  <a:pt x="3321874" y="3490578"/>
                  <a:pt x="3314739" y="3491186"/>
                </a:cubicBezTo>
                <a:cubicBezTo>
                  <a:pt x="3314967" y="3493994"/>
                  <a:pt x="3316333" y="3499307"/>
                  <a:pt x="3318838" y="3507125"/>
                </a:cubicBezTo>
                <a:cubicBezTo>
                  <a:pt x="3321342" y="3514943"/>
                  <a:pt x="3323619" y="3519346"/>
                  <a:pt x="3325669" y="3520332"/>
                </a:cubicBezTo>
                <a:cubicBezTo>
                  <a:pt x="3327415" y="3520105"/>
                  <a:pt x="3328477" y="3518738"/>
                  <a:pt x="3328857" y="3516234"/>
                </a:cubicBezTo>
                <a:cubicBezTo>
                  <a:pt x="3329236" y="3513729"/>
                  <a:pt x="3329388" y="3511452"/>
                  <a:pt x="3329312" y="3509402"/>
                </a:cubicBezTo>
                <a:cubicBezTo>
                  <a:pt x="3335308" y="3501433"/>
                  <a:pt x="3341533" y="3490958"/>
                  <a:pt x="3347984" y="3477979"/>
                </a:cubicBezTo>
                <a:cubicBezTo>
                  <a:pt x="3354436" y="3464999"/>
                  <a:pt x="3357927" y="3453614"/>
                  <a:pt x="3358459" y="3443823"/>
                </a:cubicBezTo>
                <a:close/>
                <a:moveTo>
                  <a:pt x="1621063" y="3429792"/>
                </a:moveTo>
                <a:lnTo>
                  <a:pt x="1602847" y="3451652"/>
                </a:lnTo>
                <a:lnTo>
                  <a:pt x="1602847" y="3462581"/>
                </a:lnTo>
                <a:lnTo>
                  <a:pt x="1610134" y="3462581"/>
                </a:lnTo>
                <a:cubicBezTo>
                  <a:pt x="1617268" y="3462885"/>
                  <a:pt x="1622126" y="3462278"/>
                  <a:pt x="1624707" y="3460760"/>
                </a:cubicBezTo>
                <a:cubicBezTo>
                  <a:pt x="1627288" y="3459242"/>
                  <a:pt x="1628502" y="3454991"/>
                  <a:pt x="1628350" y="3448008"/>
                </a:cubicBezTo>
                <a:close/>
                <a:moveTo>
                  <a:pt x="425302" y="3424310"/>
                </a:moveTo>
                <a:cubicBezTo>
                  <a:pt x="425250" y="3425735"/>
                  <a:pt x="425353" y="3427316"/>
                  <a:pt x="425608" y="3429057"/>
                </a:cubicBezTo>
                <a:cubicBezTo>
                  <a:pt x="425863" y="3430796"/>
                  <a:pt x="426577" y="3431746"/>
                  <a:pt x="427751" y="3431904"/>
                </a:cubicBezTo>
                <a:lnTo>
                  <a:pt x="435099" y="3429373"/>
                </a:lnTo>
                <a:close/>
                <a:moveTo>
                  <a:pt x="1329809" y="3395204"/>
                </a:moveTo>
                <a:lnTo>
                  <a:pt x="1329809" y="3413421"/>
                </a:lnTo>
                <a:lnTo>
                  <a:pt x="1304306" y="3413421"/>
                </a:lnTo>
                <a:lnTo>
                  <a:pt x="1304306" y="3427994"/>
                </a:lnTo>
                <a:lnTo>
                  <a:pt x="1311592" y="3438924"/>
                </a:lnTo>
                <a:lnTo>
                  <a:pt x="1334851" y="3418574"/>
                </a:lnTo>
                <a:lnTo>
                  <a:pt x="1338194" y="3406793"/>
                </a:lnTo>
                <a:lnTo>
                  <a:pt x="1340739" y="3399332"/>
                </a:lnTo>
                <a:lnTo>
                  <a:pt x="1340739" y="3398848"/>
                </a:lnTo>
                <a:close/>
                <a:moveTo>
                  <a:pt x="1661140" y="3371499"/>
                </a:moveTo>
                <a:lnTo>
                  <a:pt x="1653853" y="3386072"/>
                </a:lnTo>
                <a:cubicBezTo>
                  <a:pt x="1658104" y="3382428"/>
                  <a:pt x="1660533" y="3378785"/>
                  <a:pt x="1661140" y="3375142"/>
                </a:cubicBezTo>
                <a:close/>
                <a:moveTo>
                  <a:pt x="1354479" y="3359049"/>
                </a:moveTo>
                <a:lnTo>
                  <a:pt x="1344382" y="3362414"/>
                </a:lnTo>
                <a:lnTo>
                  <a:pt x="1344382" y="3388652"/>
                </a:lnTo>
                <a:close/>
                <a:moveTo>
                  <a:pt x="584000" y="3356537"/>
                </a:moveTo>
                <a:lnTo>
                  <a:pt x="574717" y="3370525"/>
                </a:lnTo>
                <a:lnTo>
                  <a:pt x="571710" y="3381142"/>
                </a:lnTo>
                <a:lnTo>
                  <a:pt x="577009" y="3371067"/>
                </a:lnTo>
                <a:close/>
                <a:moveTo>
                  <a:pt x="476739" y="3350909"/>
                </a:moveTo>
                <a:cubicBezTo>
                  <a:pt x="476638" y="3352333"/>
                  <a:pt x="476842" y="3353915"/>
                  <a:pt x="477352" y="3355655"/>
                </a:cubicBezTo>
                <a:cubicBezTo>
                  <a:pt x="477862" y="3357395"/>
                  <a:pt x="479291" y="3358344"/>
                  <a:pt x="481638" y="3358503"/>
                </a:cubicBezTo>
                <a:lnTo>
                  <a:pt x="486538" y="3358503"/>
                </a:lnTo>
                <a:cubicBezTo>
                  <a:pt x="486435" y="3355972"/>
                  <a:pt x="485415" y="3354073"/>
                  <a:pt x="483476" y="3352808"/>
                </a:cubicBezTo>
                <a:cubicBezTo>
                  <a:pt x="481536" y="3351542"/>
                  <a:pt x="479291" y="3350909"/>
                  <a:pt x="476739" y="3350909"/>
                </a:cubicBezTo>
                <a:close/>
                <a:moveTo>
                  <a:pt x="3464115" y="3327237"/>
                </a:moveTo>
                <a:cubicBezTo>
                  <a:pt x="3462369" y="3330728"/>
                  <a:pt x="3461306" y="3333764"/>
                  <a:pt x="3460927" y="3336345"/>
                </a:cubicBezTo>
                <a:cubicBezTo>
                  <a:pt x="3460547" y="3338926"/>
                  <a:pt x="3460396" y="3341962"/>
                  <a:pt x="3460471" y="3345453"/>
                </a:cubicBezTo>
                <a:cubicBezTo>
                  <a:pt x="3464722" y="3341203"/>
                  <a:pt x="3467151" y="3335131"/>
                  <a:pt x="3467758" y="3327237"/>
                </a:cubicBezTo>
                <a:close/>
                <a:moveTo>
                  <a:pt x="1384459" y="3271332"/>
                </a:moveTo>
                <a:cubicBezTo>
                  <a:pt x="1380967" y="3282869"/>
                  <a:pt x="1377020" y="3293495"/>
                  <a:pt x="1372618" y="3303211"/>
                </a:cubicBezTo>
                <a:cubicBezTo>
                  <a:pt x="1368215" y="3312926"/>
                  <a:pt x="1362447" y="3318087"/>
                  <a:pt x="1355312" y="3318695"/>
                </a:cubicBezTo>
                <a:cubicBezTo>
                  <a:pt x="1355540" y="3321503"/>
                  <a:pt x="1356906" y="3326816"/>
                  <a:pt x="1359411" y="3334634"/>
                </a:cubicBezTo>
                <a:lnTo>
                  <a:pt x="1361605" y="3338876"/>
                </a:lnTo>
                <a:lnTo>
                  <a:pt x="1377246" y="3295673"/>
                </a:lnTo>
                <a:lnTo>
                  <a:pt x="1387141" y="3271332"/>
                </a:lnTo>
                <a:close/>
                <a:moveTo>
                  <a:pt x="3442255" y="3254370"/>
                </a:moveTo>
                <a:cubicBezTo>
                  <a:pt x="3441040" y="3268336"/>
                  <a:pt x="3436183" y="3280481"/>
                  <a:pt x="3427682" y="3290803"/>
                </a:cubicBezTo>
                <a:cubicBezTo>
                  <a:pt x="3419181" y="3301126"/>
                  <a:pt x="3414323" y="3313271"/>
                  <a:pt x="3413109" y="3327237"/>
                </a:cubicBezTo>
                <a:lnTo>
                  <a:pt x="3391248" y="3356383"/>
                </a:lnTo>
                <a:cubicBezTo>
                  <a:pt x="3389730" y="3358432"/>
                  <a:pt x="3390034" y="3360710"/>
                  <a:pt x="3392159" y="3363214"/>
                </a:cubicBezTo>
                <a:cubicBezTo>
                  <a:pt x="3394285" y="3365719"/>
                  <a:pt x="3396410" y="3367085"/>
                  <a:pt x="3398535" y="3367313"/>
                </a:cubicBezTo>
                <a:lnTo>
                  <a:pt x="3420395" y="3363670"/>
                </a:lnTo>
                <a:cubicBezTo>
                  <a:pt x="3424342" y="3354486"/>
                  <a:pt x="3428289" y="3344618"/>
                  <a:pt x="3432236" y="3334068"/>
                </a:cubicBezTo>
                <a:cubicBezTo>
                  <a:pt x="3436183" y="3323517"/>
                  <a:pt x="3438308" y="3312739"/>
                  <a:pt x="3438612" y="3301734"/>
                </a:cubicBezTo>
                <a:cubicBezTo>
                  <a:pt x="3442179" y="3294067"/>
                  <a:pt x="3445974" y="3285718"/>
                  <a:pt x="3449997" y="3276686"/>
                </a:cubicBezTo>
                <a:cubicBezTo>
                  <a:pt x="3454020" y="3267653"/>
                  <a:pt x="3458726" y="3260215"/>
                  <a:pt x="3464115" y="3254370"/>
                </a:cubicBezTo>
                <a:close/>
                <a:moveTo>
                  <a:pt x="381212" y="3237011"/>
                </a:moveTo>
                <a:lnTo>
                  <a:pt x="381212" y="3249667"/>
                </a:lnTo>
                <a:cubicBezTo>
                  <a:pt x="381314" y="3253305"/>
                  <a:pt x="382335" y="3255520"/>
                  <a:pt x="384274" y="3256310"/>
                </a:cubicBezTo>
                <a:cubicBezTo>
                  <a:pt x="386212" y="3257102"/>
                  <a:pt x="388458" y="3257418"/>
                  <a:pt x="391009" y="3257260"/>
                </a:cubicBezTo>
                <a:close/>
                <a:moveTo>
                  <a:pt x="557571" y="3219294"/>
                </a:moveTo>
                <a:cubicBezTo>
                  <a:pt x="550222" y="3219505"/>
                  <a:pt x="544712" y="3222246"/>
                  <a:pt x="541038" y="3227520"/>
                </a:cubicBezTo>
                <a:cubicBezTo>
                  <a:pt x="537363" y="3232793"/>
                  <a:pt x="535526" y="3239331"/>
                  <a:pt x="535526" y="3247135"/>
                </a:cubicBezTo>
                <a:lnTo>
                  <a:pt x="535526" y="3249667"/>
                </a:lnTo>
                <a:cubicBezTo>
                  <a:pt x="535016" y="3249614"/>
                  <a:pt x="532974" y="3249720"/>
                  <a:pt x="529402" y="3249983"/>
                </a:cubicBezTo>
                <a:cubicBezTo>
                  <a:pt x="525830" y="3250247"/>
                  <a:pt x="523790" y="3250985"/>
                  <a:pt x="523278" y="3252198"/>
                </a:cubicBezTo>
                <a:cubicBezTo>
                  <a:pt x="524044" y="3253516"/>
                  <a:pt x="527412" y="3254676"/>
                  <a:pt x="533382" y="3255677"/>
                </a:cubicBezTo>
                <a:cubicBezTo>
                  <a:pt x="539353" y="3256680"/>
                  <a:pt x="543334" y="3257207"/>
                  <a:pt x="545323" y="3257260"/>
                </a:cubicBezTo>
                <a:lnTo>
                  <a:pt x="560020" y="3244604"/>
                </a:lnTo>
                <a:cubicBezTo>
                  <a:pt x="556397" y="3244288"/>
                  <a:pt x="553846" y="3242390"/>
                  <a:pt x="552366" y="3238910"/>
                </a:cubicBezTo>
                <a:cubicBezTo>
                  <a:pt x="550886" y="3235429"/>
                  <a:pt x="550172" y="3232266"/>
                  <a:pt x="550222" y="3229418"/>
                </a:cubicBezTo>
                <a:close/>
                <a:moveTo>
                  <a:pt x="405706" y="3209170"/>
                </a:moveTo>
                <a:cubicBezTo>
                  <a:pt x="404584" y="3209275"/>
                  <a:pt x="403767" y="3209697"/>
                  <a:pt x="403257" y="3210435"/>
                </a:cubicBezTo>
                <a:cubicBezTo>
                  <a:pt x="402747" y="3211173"/>
                  <a:pt x="401930" y="3211595"/>
                  <a:pt x="400807" y="3211701"/>
                </a:cubicBezTo>
                <a:cubicBezTo>
                  <a:pt x="400859" y="3213230"/>
                  <a:pt x="401369" y="3215233"/>
                  <a:pt x="402338" y="3217712"/>
                </a:cubicBezTo>
                <a:cubicBezTo>
                  <a:pt x="403308" y="3220190"/>
                  <a:pt x="404430" y="3221561"/>
                  <a:pt x="405706" y="3221825"/>
                </a:cubicBezTo>
                <a:cubicBezTo>
                  <a:pt x="408054" y="3221667"/>
                  <a:pt x="409482" y="3220717"/>
                  <a:pt x="409993" y="3218978"/>
                </a:cubicBezTo>
                <a:cubicBezTo>
                  <a:pt x="410503" y="3217237"/>
                  <a:pt x="410707" y="3215656"/>
                  <a:pt x="410605" y="3214231"/>
                </a:cubicBezTo>
                <a:cubicBezTo>
                  <a:pt x="410197" y="3211279"/>
                  <a:pt x="408564" y="3209591"/>
                  <a:pt x="405706" y="3209170"/>
                </a:cubicBezTo>
                <a:close/>
                <a:moveTo>
                  <a:pt x="3507835" y="3207007"/>
                </a:moveTo>
                <a:lnTo>
                  <a:pt x="3485975" y="3228867"/>
                </a:lnTo>
                <a:cubicBezTo>
                  <a:pt x="3486810" y="3223402"/>
                  <a:pt x="3484229" y="3220670"/>
                  <a:pt x="3478233" y="3220670"/>
                </a:cubicBezTo>
                <a:cubicBezTo>
                  <a:pt x="3472236" y="3220670"/>
                  <a:pt x="3468745" y="3223402"/>
                  <a:pt x="3467758" y="3228867"/>
                </a:cubicBezTo>
                <a:lnTo>
                  <a:pt x="3493261" y="3261657"/>
                </a:lnTo>
                <a:lnTo>
                  <a:pt x="3507835" y="3261657"/>
                </a:lnTo>
                <a:lnTo>
                  <a:pt x="3511478" y="3228867"/>
                </a:lnTo>
                <a:close/>
                <a:moveTo>
                  <a:pt x="3547911" y="3141428"/>
                </a:moveTo>
                <a:lnTo>
                  <a:pt x="3529695" y="3170574"/>
                </a:lnTo>
                <a:lnTo>
                  <a:pt x="3540624" y="3170574"/>
                </a:lnTo>
                <a:cubicBezTo>
                  <a:pt x="3544875" y="3162680"/>
                  <a:pt x="3547304" y="3152965"/>
                  <a:pt x="3547911" y="3141428"/>
                </a:cubicBezTo>
                <a:close/>
                <a:moveTo>
                  <a:pt x="589413" y="3140830"/>
                </a:moveTo>
                <a:cubicBezTo>
                  <a:pt x="587066" y="3141200"/>
                  <a:pt x="585637" y="3142992"/>
                  <a:pt x="585127" y="3146209"/>
                </a:cubicBezTo>
                <a:cubicBezTo>
                  <a:pt x="584617" y="3149425"/>
                  <a:pt x="584412" y="3151851"/>
                  <a:pt x="584514" y="3153486"/>
                </a:cubicBezTo>
                <a:cubicBezTo>
                  <a:pt x="584412" y="3159866"/>
                  <a:pt x="582780" y="3165456"/>
                  <a:pt x="579616" y="3170254"/>
                </a:cubicBezTo>
                <a:cubicBezTo>
                  <a:pt x="576452" y="3175053"/>
                  <a:pt x="572370" y="3178744"/>
                  <a:pt x="567368" y="3181327"/>
                </a:cubicBezTo>
                <a:cubicBezTo>
                  <a:pt x="567062" y="3187550"/>
                  <a:pt x="565837" y="3193456"/>
                  <a:pt x="563694" y="3199045"/>
                </a:cubicBezTo>
                <a:cubicBezTo>
                  <a:pt x="561551" y="3204635"/>
                  <a:pt x="560326" y="3210540"/>
                  <a:pt x="560020" y="3216763"/>
                </a:cubicBezTo>
                <a:cubicBezTo>
                  <a:pt x="567266" y="3207851"/>
                  <a:pt x="573594" y="3198465"/>
                  <a:pt x="579003" y="3188605"/>
                </a:cubicBezTo>
                <a:cubicBezTo>
                  <a:pt x="584412" y="3178744"/>
                  <a:pt x="589516" y="3168725"/>
                  <a:pt x="594312" y="3158548"/>
                </a:cubicBezTo>
                <a:cubicBezTo>
                  <a:pt x="594261" y="3156703"/>
                  <a:pt x="593751" y="3153433"/>
                  <a:pt x="592781" y="3148740"/>
                </a:cubicBezTo>
                <a:cubicBezTo>
                  <a:pt x="591812" y="3144047"/>
                  <a:pt x="590689" y="3141410"/>
                  <a:pt x="589413" y="3140830"/>
                </a:cubicBezTo>
                <a:close/>
                <a:moveTo>
                  <a:pt x="3471401" y="3130498"/>
                </a:moveTo>
                <a:cubicBezTo>
                  <a:pt x="3471250" y="3132168"/>
                  <a:pt x="3470642" y="3133382"/>
                  <a:pt x="3469580" y="3134141"/>
                </a:cubicBezTo>
                <a:cubicBezTo>
                  <a:pt x="3468517" y="3134900"/>
                  <a:pt x="3467910" y="3136115"/>
                  <a:pt x="3467758" y="3137785"/>
                </a:cubicBezTo>
                <a:lnTo>
                  <a:pt x="3467758" y="3156001"/>
                </a:lnTo>
                <a:cubicBezTo>
                  <a:pt x="3467758" y="3163515"/>
                  <a:pt x="3468669" y="3171257"/>
                  <a:pt x="3470490" y="3179227"/>
                </a:cubicBezTo>
                <a:cubicBezTo>
                  <a:pt x="3472312" y="3187197"/>
                  <a:pt x="3475045" y="3194028"/>
                  <a:pt x="3478688" y="3199721"/>
                </a:cubicBezTo>
                <a:lnTo>
                  <a:pt x="3489618" y="3134141"/>
                </a:lnTo>
                <a:close/>
                <a:moveTo>
                  <a:pt x="435099" y="3118051"/>
                </a:moveTo>
                <a:lnTo>
                  <a:pt x="425302" y="3148424"/>
                </a:lnTo>
                <a:cubicBezTo>
                  <a:pt x="424894" y="3148371"/>
                  <a:pt x="423261" y="3148476"/>
                  <a:pt x="420403" y="3148740"/>
                </a:cubicBezTo>
                <a:cubicBezTo>
                  <a:pt x="417545" y="3149004"/>
                  <a:pt x="415912" y="3149742"/>
                  <a:pt x="415504" y="3150954"/>
                </a:cubicBezTo>
                <a:cubicBezTo>
                  <a:pt x="416014" y="3153644"/>
                  <a:pt x="418668" y="3156491"/>
                  <a:pt x="423464" y="3159497"/>
                </a:cubicBezTo>
                <a:cubicBezTo>
                  <a:pt x="428261" y="3162503"/>
                  <a:pt x="432140" y="3164717"/>
                  <a:pt x="435099" y="3166141"/>
                </a:cubicBezTo>
                <a:lnTo>
                  <a:pt x="452245" y="3140830"/>
                </a:lnTo>
                <a:close/>
                <a:moveTo>
                  <a:pt x="3511478" y="3075848"/>
                </a:moveTo>
                <a:lnTo>
                  <a:pt x="3496905" y="3083135"/>
                </a:lnTo>
                <a:lnTo>
                  <a:pt x="3482331" y="3108638"/>
                </a:lnTo>
                <a:lnTo>
                  <a:pt x="3500548" y="3101351"/>
                </a:lnTo>
                <a:lnTo>
                  <a:pt x="3511478" y="3083135"/>
                </a:lnTo>
                <a:close/>
                <a:moveTo>
                  <a:pt x="469392" y="3029464"/>
                </a:moveTo>
                <a:cubicBezTo>
                  <a:pt x="459185" y="3049290"/>
                  <a:pt x="450204" y="3070383"/>
                  <a:pt x="442447" y="3092740"/>
                </a:cubicBezTo>
                <a:cubicBezTo>
                  <a:pt x="443724" y="3097908"/>
                  <a:pt x="446071" y="3102126"/>
                  <a:pt x="449490" y="3105396"/>
                </a:cubicBezTo>
                <a:cubicBezTo>
                  <a:pt x="452909" y="3108665"/>
                  <a:pt x="457093" y="3110352"/>
                  <a:pt x="462043" y="3110458"/>
                </a:cubicBezTo>
                <a:cubicBezTo>
                  <a:pt x="464595" y="3102654"/>
                  <a:pt x="468065" y="3091053"/>
                  <a:pt x="472453" y="3075655"/>
                </a:cubicBezTo>
                <a:cubicBezTo>
                  <a:pt x="476842" y="3060258"/>
                  <a:pt x="481536" y="3049923"/>
                  <a:pt x="486538" y="3044650"/>
                </a:cubicBezTo>
                <a:close/>
                <a:moveTo>
                  <a:pt x="1511974" y="2958007"/>
                </a:moveTo>
                <a:cubicBezTo>
                  <a:pt x="1511823" y="2959677"/>
                  <a:pt x="1511215" y="2960891"/>
                  <a:pt x="1510153" y="2961650"/>
                </a:cubicBezTo>
                <a:cubicBezTo>
                  <a:pt x="1509090" y="2962409"/>
                  <a:pt x="1508483" y="2963624"/>
                  <a:pt x="1508331" y="2965294"/>
                </a:cubicBezTo>
                <a:lnTo>
                  <a:pt x="1508331" y="2983510"/>
                </a:lnTo>
                <a:lnTo>
                  <a:pt x="1510092" y="2998479"/>
                </a:lnTo>
                <a:lnTo>
                  <a:pt x="1519961" y="2977565"/>
                </a:lnTo>
                <a:lnTo>
                  <a:pt x="1525296" y="2960671"/>
                </a:lnTo>
                <a:close/>
                <a:moveTo>
                  <a:pt x="515930" y="2940876"/>
                </a:moveTo>
                <a:lnTo>
                  <a:pt x="503683" y="2956063"/>
                </a:lnTo>
                <a:lnTo>
                  <a:pt x="503683" y="2963655"/>
                </a:lnTo>
                <a:lnTo>
                  <a:pt x="508582" y="2963655"/>
                </a:lnTo>
                <a:cubicBezTo>
                  <a:pt x="513379" y="2963866"/>
                  <a:pt x="516645" y="2963445"/>
                  <a:pt x="518380" y="2962390"/>
                </a:cubicBezTo>
                <a:cubicBezTo>
                  <a:pt x="520115" y="2961336"/>
                  <a:pt x="520932" y="2958382"/>
                  <a:pt x="520829" y="2953531"/>
                </a:cubicBezTo>
                <a:close/>
                <a:moveTo>
                  <a:pt x="3558841" y="2930116"/>
                </a:moveTo>
                <a:cubicBezTo>
                  <a:pt x="3559145" y="2941653"/>
                  <a:pt x="3559448" y="2955012"/>
                  <a:pt x="3559752" y="2970192"/>
                </a:cubicBezTo>
                <a:cubicBezTo>
                  <a:pt x="3560055" y="2985372"/>
                  <a:pt x="3558537" y="2998731"/>
                  <a:pt x="3555198" y="3010269"/>
                </a:cubicBezTo>
                <a:cubicBezTo>
                  <a:pt x="3562484" y="3002982"/>
                  <a:pt x="3566128" y="2992052"/>
                  <a:pt x="3566128" y="2977479"/>
                </a:cubicBezTo>
                <a:lnTo>
                  <a:pt x="3584344" y="2941046"/>
                </a:lnTo>
                <a:close/>
                <a:moveTo>
                  <a:pt x="1534460" y="2915926"/>
                </a:moveTo>
                <a:lnTo>
                  <a:pt x="1522904" y="2936147"/>
                </a:lnTo>
                <a:lnTo>
                  <a:pt x="1533737" y="2931814"/>
                </a:lnTo>
                <a:close/>
                <a:moveTo>
                  <a:pt x="1552051" y="2903357"/>
                </a:moveTo>
                <a:lnTo>
                  <a:pt x="1537478" y="2910644"/>
                </a:lnTo>
                <a:lnTo>
                  <a:pt x="1535786" y="2913605"/>
                </a:lnTo>
                <a:lnTo>
                  <a:pt x="1551841" y="2905154"/>
                </a:lnTo>
                <a:lnTo>
                  <a:pt x="1552051" y="2904664"/>
                </a:lnTo>
                <a:close/>
                <a:moveTo>
                  <a:pt x="542874" y="2900379"/>
                </a:moveTo>
                <a:lnTo>
                  <a:pt x="537975" y="2910503"/>
                </a:lnTo>
                <a:cubicBezTo>
                  <a:pt x="540833" y="2907972"/>
                  <a:pt x="542466" y="2905441"/>
                  <a:pt x="542874" y="2902910"/>
                </a:cubicBezTo>
                <a:close/>
                <a:moveTo>
                  <a:pt x="1599414" y="2757625"/>
                </a:moveTo>
                <a:lnTo>
                  <a:pt x="1599761" y="2772881"/>
                </a:lnTo>
                <a:lnTo>
                  <a:pt x="1601025" y="2770352"/>
                </a:lnTo>
                <a:lnTo>
                  <a:pt x="1605982" y="2760440"/>
                </a:lnTo>
                <a:close/>
                <a:moveTo>
                  <a:pt x="3675427" y="2700587"/>
                </a:moveTo>
                <a:lnTo>
                  <a:pt x="3671784" y="2726090"/>
                </a:lnTo>
                <a:cubicBezTo>
                  <a:pt x="3666243" y="2731783"/>
                  <a:pt x="3660930" y="2738614"/>
                  <a:pt x="3655844" y="2746584"/>
                </a:cubicBezTo>
                <a:cubicBezTo>
                  <a:pt x="3650759" y="2754554"/>
                  <a:pt x="3646356" y="2762296"/>
                  <a:pt x="3642637" y="2769810"/>
                </a:cubicBezTo>
                <a:cubicBezTo>
                  <a:pt x="3643244" y="2784990"/>
                  <a:pt x="3638387" y="2798349"/>
                  <a:pt x="3628064" y="2809886"/>
                </a:cubicBezTo>
                <a:cubicBezTo>
                  <a:pt x="3623813" y="2806926"/>
                  <a:pt x="3619563" y="2807381"/>
                  <a:pt x="3615312" y="2811252"/>
                </a:cubicBezTo>
                <a:cubicBezTo>
                  <a:pt x="3611062" y="2815123"/>
                  <a:pt x="3610454" y="2818311"/>
                  <a:pt x="3613491" y="2820816"/>
                </a:cubicBezTo>
                <a:lnTo>
                  <a:pt x="3591631" y="2846319"/>
                </a:lnTo>
                <a:lnTo>
                  <a:pt x="3580701" y="2882752"/>
                </a:lnTo>
                <a:lnTo>
                  <a:pt x="3573414" y="2882752"/>
                </a:lnTo>
                <a:lnTo>
                  <a:pt x="3573414" y="2908256"/>
                </a:lnTo>
                <a:lnTo>
                  <a:pt x="3591631" y="2915542"/>
                </a:lnTo>
                <a:cubicBezTo>
                  <a:pt x="3589961" y="2913569"/>
                  <a:pt x="3589657" y="2912051"/>
                  <a:pt x="3590720" y="2910988"/>
                </a:cubicBezTo>
                <a:cubicBezTo>
                  <a:pt x="3591783" y="2909925"/>
                  <a:pt x="3593301" y="2910229"/>
                  <a:pt x="3595274" y="2911899"/>
                </a:cubicBezTo>
                <a:lnTo>
                  <a:pt x="3602561" y="2897326"/>
                </a:lnTo>
                <a:cubicBezTo>
                  <a:pt x="3604610" y="2898464"/>
                  <a:pt x="3606887" y="2897098"/>
                  <a:pt x="3609392" y="2893227"/>
                </a:cubicBezTo>
                <a:cubicBezTo>
                  <a:pt x="3611897" y="2889356"/>
                  <a:pt x="3613263" y="2887079"/>
                  <a:pt x="3613491" y="2886396"/>
                </a:cubicBezTo>
                <a:lnTo>
                  <a:pt x="3638994" y="2842676"/>
                </a:lnTo>
                <a:cubicBezTo>
                  <a:pt x="3639677" y="2832809"/>
                  <a:pt x="3643776" y="2816110"/>
                  <a:pt x="3651290" y="2792581"/>
                </a:cubicBezTo>
                <a:cubicBezTo>
                  <a:pt x="3658804" y="2769051"/>
                  <a:pt x="3665636" y="2754174"/>
                  <a:pt x="3671784" y="2747950"/>
                </a:cubicBezTo>
                <a:lnTo>
                  <a:pt x="3690000" y="2758880"/>
                </a:lnTo>
                <a:cubicBezTo>
                  <a:pt x="3691670" y="2751366"/>
                  <a:pt x="3693795" y="2743623"/>
                  <a:pt x="3696376" y="2735654"/>
                </a:cubicBezTo>
                <a:cubicBezTo>
                  <a:pt x="3698957" y="2727684"/>
                  <a:pt x="3702903" y="2720853"/>
                  <a:pt x="3708217" y="2715160"/>
                </a:cubicBezTo>
                <a:lnTo>
                  <a:pt x="3690000" y="2711517"/>
                </a:lnTo>
                <a:close/>
                <a:moveTo>
                  <a:pt x="3733720" y="2664154"/>
                </a:moveTo>
                <a:cubicBezTo>
                  <a:pt x="3734327" y="2668404"/>
                  <a:pt x="3733113" y="2670833"/>
                  <a:pt x="3730077" y="2671441"/>
                </a:cubicBezTo>
                <a:lnTo>
                  <a:pt x="3726433" y="2700587"/>
                </a:lnTo>
                <a:lnTo>
                  <a:pt x="3730077" y="2711517"/>
                </a:lnTo>
                <a:cubicBezTo>
                  <a:pt x="3733872" y="2705900"/>
                  <a:pt x="3737211" y="2699828"/>
                  <a:pt x="3740096" y="2693300"/>
                </a:cubicBezTo>
                <a:cubicBezTo>
                  <a:pt x="3742980" y="2686773"/>
                  <a:pt x="3744498" y="2680701"/>
                  <a:pt x="3744650" y="2675084"/>
                </a:cubicBezTo>
                <a:cubicBezTo>
                  <a:pt x="3744650" y="2667797"/>
                  <a:pt x="3741006" y="2664154"/>
                  <a:pt x="3733720" y="2664154"/>
                </a:cubicBezTo>
                <a:close/>
                <a:moveTo>
                  <a:pt x="3700930" y="2653224"/>
                </a:moveTo>
                <a:lnTo>
                  <a:pt x="3700930" y="2667797"/>
                </a:lnTo>
                <a:cubicBezTo>
                  <a:pt x="3702828" y="2665824"/>
                  <a:pt x="3704498" y="2663395"/>
                  <a:pt x="3705940" y="2660511"/>
                </a:cubicBezTo>
                <a:cubicBezTo>
                  <a:pt x="3707382" y="2657626"/>
                  <a:pt x="3708141" y="2655198"/>
                  <a:pt x="3708217" y="2653224"/>
                </a:cubicBezTo>
                <a:close/>
                <a:moveTo>
                  <a:pt x="1663869" y="2637906"/>
                </a:moveTo>
                <a:lnTo>
                  <a:pt x="1655885" y="2638761"/>
                </a:lnTo>
                <a:cubicBezTo>
                  <a:pt x="1651635" y="2642632"/>
                  <a:pt x="1651027" y="2645820"/>
                  <a:pt x="1654064" y="2648325"/>
                </a:cubicBezTo>
                <a:lnTo>
                  <a:pt x="1632204" y="2673828"/>
                </a:lnTo>
                <a:lnTo>
                  <a:pt x="1621274" y="2710261"/>
                </a:lnTo>
                <a:lnTo>
                  <a:pt x="1613987" y="2710261"/>
                </a:lnTo>
                <a:lnTo>
                  <a:pt x="1613987" y="2735765"/>
                </a:lnTo>
                <a:lnTo>
                  <a:pt x="1618041" y="2737387"/>
                </a:lnTo>
                <a:lnTo>
                  <a:pt x="1642923" y="2693842"/>
                </a:lnTo>
                <a:cubicBezTo>
                  <a:pt x="1644593" y="2686404"/>
                  <a:pt x="1651272" y="2668491"/>
                  <a:pt x="1662961" y="2640103"/>
                </a:cubicBezTo>
                <a:close/>
                <a:moveTo>
                  <a:pt x="3759223" y="2525708"/>
                </a:moveTo>
                <a:cubicBezTo>
                  <a:pt x="3756870" y="2525708"/>
                  <a:pt x="3753379" y="2526619"/>
                  <a:pt x="3748749" y="2528441"/>
                </a:cubicBezTo>
                <a:cubicBezTo>
                  <a:pt x="3744118" y="2530262"/>
                  <a:pt x="3741538" y="2532995"/>
                  <a:pt x="3741006" y="2536638"/>
                </a:cubicBezTo>
                <a:cubicBezTo>
                  <a:pt x="3741234" y="2538384"/>
                  <a:pt x="3742601" y="2539446"/>
                  <a:pt x="3745105" y="2539826"/>
                </a:cubicBezTo>
                <a:cubicBezTo>
                  <a:pt x="3747610" y="2540205"/>
                  <a:pt x="3749887" y="2540357"/>
                  <a:pt x="3751937" y="2540281"/>
                </a:cubicBezTo>
                <a:close/>
                <a:moveTo>
                  <a:pt x="1785102" y="2360417"/>
                </a:moveTo>
                <a:lnTo>
                  <a:pt x="1781579" y="2364147"/>
                </a:lnTo>
                <a:cubicBezTo>
                  <a:pt x="1781807" y="2365893"/>
                  <a:pt x="1783174" y="2366955"/>
                  <a:pt x="1785678" y="2367335"/>
                </a:cubicBezTo>
                <a:lnTo>
                  <a:pt x="1787431" y="2367452"/>
                </a:lnTo>
                <a:lnTo>
                  <a:pt x="1788656" y="2365944"/>
                </a:lnTo>
                <a:close/>
                <a:moveTo>
                  <a:pt x="3912242" y="2212383"/>
                </a:moveTo>
                <a:lnTo>
                  <a:pt x="3912242" y="2226956"/>
                </a:lnTo>
                <a:lnTo>
                  <a:pt x="3915886" y="2216026"/>
                </a:lnTo>
                <a:close/>
                <a:moveTo>
                  <a:pt x="3930459" y="2114014"/>
                </a:moveTo>
                <a:lnTo>
                  <a:pt x="3930459" y="2117657"/>
                </a:lnTo>
                <a:cubicBezTo>
                  <a:pt x="3929852" y="2129195"/>
                  <a:pt x="3934709" y="2135266"/>
                  <a:pt x="3945032" y="2135874"/>
                </a:cubicBezTo>
                <a:close/>
                <a:moveTo>
                  <a:pt x="4047045" y="2030218"/>
                </a:moveTo>
                <a:cubicBezTo>
                  <a:pt x="4046438" y="2033861"/>
                  <a:pt x="4044009" y="2037504"/>
                  <a:pt x="4039758" y="2041147"/>
                </a:cubicBezTo>
                <a:lnTo>
                  <a:pt x="4021542" y="2052077"/>
                </a:lnTo>
                <a:lnTo>
                  <a:pt x="4014255" y="2044791"/>
                </a:lnTo>
                <a:cubicBezTo>
                  <a:pt x="4010004" y="2055721"/>
                  <a:pt x="4007576" y="2063007"/>
                  <a:pt x="4006969" y="2066651"/>
                </a:cubicBezTo>
                <a:cubicBezTo>
                  <a:pt x="3999075" y="2077277"/>
                  <a:pt x="3991181" y="2087903"/>
                  <a:pt x="3983287" y="2098530"/>
                </a:cubicBezTo>
                <a:cubicBezTo>
                  <a:pt x="3975393" y="2109156"/>
                  <a:pt x="3971143" y="2121604"/>
                  <a:pt x="3970535" y="2135874"/>
                </a:cubicBezTo>
                <a:lnTo>
                  <a:pt x="3955962" y="2168663"/>
                </a:lnTo>
                <a:cubicBezTo>
                  <a:pt x="3950725" y="2172535"/>
                  <a:pt x="3947537" y="2177544"/>
                  <a:pt x="3946398" y="2183692"/>
                </a:cubicBezTo>
                <a:cubicBezTo>
                  <a:pt x="3945260" y="2189840"/>
                  <a:pt x="3944804" y="2195761"/>
                  <a:pt x="3945032" y="2201453"/>
                </a:cubicBezTo>
                <a:cubicBezTo>
                  <a:pt x="3943211" y="2217848"/>
                  <a:pt x="3935924" y="2234243"/>
                  <a:pt x="3923172" y="2250638"/>
                </a:cubicBezTo>
                <a:cubicBezTo>
                  <a:pt x="3910421" y="2267033"/>
                  <a:pt x="3903134" y="2283428"/>
                  <a:pt x="3901312" y="2299823"/>
                </a:cubicBezTo>
                <a:lnTo>
                  <a:pt x="3886739" y="2310753"/>
                </a:lnTo>
                <a:cubicBezTo>
                  <a:pt x="3884690" y="2318039"/>
                  <a:pt x="3881502" y="2325326"/>
                  <a:pt x="3877175" y="2332612"/>
                </a:cubicBezTo>
                <a:cubicBezTo>
                  <a:pt x="3872849" y="2339899"/>
                  <a:pt x="3868750" y="2347186"/>
                  <a:pt x="3864879" y="2354472"/>
                </a:cubicBezTo>
                <a:lnTo>
                  <a:pt x="3864879" y="2379976"/>
                </a:lnTo>
                <a:cubicBezTo>
                  <a:pt x="3878162" y="2375270"/>
                  <a:pt x="3889851" y="2365554"/>
                  <a:pt x="3899946" y="2350829"/>
                </a:cubicBezTo>
                <a:cubicBezTo>
                  <a:pt x="3910041" y="2336104"/>
                  <a:pt x="3915354" y="2322745"/>
                  <a:pt x="3915886" y="2310753"/>
                </a:cubicBezTo>
                <a:cubicBezTo>
                  <a:pt x="3919681" y="2310904"/>
                  <a:pt x="3923020" y="2310601"/>
                  <a:pt x="3925905" y="2309842"/>
                </a:cubicBezTo>
                <a:cubicBezTo>
                  <a:pt x="3928789" y="2309083"/>
                  <a:pt x="3930307" y="2306958"/>
                  <a:pt x="3930459" y="2303466"/>
                </a:cubicBezTo>
                <a:cubicBezTo>
                  <a:pt x="3930003" y="2297773"/>
                  <a:pt x="3930003" y="2292764"/>
                  <a:pt x="3930459" y="2288437"/>
                </a:cubicBezTo>
                <a:cubicBezTo>
                  <a:pt x="3930914" y="2284111"/>
                  <a:pt x="3934558" y="2281834"/>
                  <a:pt x="3941389" y="2281606"/>
                </a:cubicBezTo>
                <a:lnTo>
                  <a:pt x="3985109" y="2165020"/>
                </a:lnTo>
                <a:cubicBezTo>
                  <a:pt x="3996646" y="2165020"/>
                  <a:pt x="4002718" y="2161377"/>
                  <a:pt x="4003325" y="2154090"/>
                </a:cubicBezTo>
                <a:cubicBezTo>
                  <a:pt x="4003021" y="2146956"/>
                  <a:pt x="4003629" y="2142098"/>
                  <a:pt x="4005147" y="2139517"/>
                </a:cubicBezTo>
                <a:cubicBezTo>
                  <a:pt x="4006665" y="2136937"/>
                  <a:pt x="4010915" y="2135722"/>
                  <a:pt x="4017898" y="2135874"/>
                </a:cubicBezTo>
                <a:lnTo>
                  <a:pt x="4036115" y="2099440"/>
                </a:lnTo>
                <a:cubicBezTo>
                  <a:pt x="4036115" y="2093596"/>
                  <a:pt x="4037026" y="2084336"/>
                  <a:pt x="4038847" y="2071660"/>
                </a:cubicBezTo>
                <a:cubicBezTo>
                  <a:pt x="4040669" y="2058985"/>
                  <a:pt x="4043402" y="2045170"/>
                  <a:pt x="4047045" y="2030218"/>
                </a:cubicBezTo>
                <a:close/>
                <a:moveTo>
                  <a:pt x="4054331" y="2012001"/>
                </a:moveTo>
                <a:lnTo>
                  <a:pt x="4043402" y="2022931"/>
                </a:lnTo>
                <a:cubicBezTo>
                  <a:pt x="4045375" y="2024601"/>
                  <a:pt x="4046893" y="2025816"/>
                  <a:pt x="4047956" y="2026574"/>
                </a:cubicBezTo>
                <a:lnTo>
                  <a:pt x="4048326" y="2027538"/>
                </a:lnTo>
                <a:lnTo>
                  <a:pt x="4052054" y="2019743"/>
                </a:lnTo>
                <a:cubicBezTo>
                  <a:pt x="4053269" y="2016707"/>
                  <a:pt x="4054028" y="2014126"/>
                  <a:pt x="4054331" y="2012001"/>
                </a:cubicBezTo>
                <a:close/>
                <a:moveTo>
                  <a:pt x="4054331" y="1964638"/>
                </a:moveTo>
                <a:lnTo>
                  <a:pt x="4052617" y="1967638"/>
                </a:lnTo>
                <a:lnTo>
                  <a:pt x="4061618" y="1964638"/>
                </a:lnTo>
                <a:close/>
                <a:moveTo>
                  <a:pt x="4104427" y="1945511"/>
                </a:moveTo>
                <a:cubicBezTo>
                  <a:pt x="4099417" y="1945814"/>
                  <a:pt x="4094863" y="1946118"/>
                  <a:pt x="4090765" y="1946422"/>
                </a:cubicBezTo>
                <a:cubicBezTo>
                  <a:pt x="4087349" y="1953708"/>
                  <a:pt x="4084161" y="1960995"/>
                  <a:pt x="4081201" y="1968281"/>
                </a:cubicBezTo>
                <a:cubicBezTo>
                  <a:pt x="4078241" y="1975568"/>
                  <a:pt x="4074142" y="1982855"/>
                  <a:pt x="4068905" y="1990141"/>
                </a:cubicBezTo>
                <a:cubicBezTo>
                  <a:pt x="4076191" y="1990141"/>
                  <a:pt x="4083478" y="1993784"/>
                  <a:pt x="4090765" y="2001071"/>
                </a:cubicBezTo>
                <a:lnTo>
                  <a:pt x="4101695" y="1964638"/>
                </a:lnTo>
                <a:cubicBezTo>
                  <a:pt x="4103744" y="1962664"/>
                  <a:pt x="4106021" y="1960236"/>
                  <a:pt x="4108526" y="1957351"/>
                </a:cubicBezTo>
                <a:cubicBezTo>
                  <a:pt x="4111031" y="1954467"/>
                  <a:pt x="4112397" y="1952038"/>
                  <a:pt x="4112625" y="1950065"/>
                </a:cubicBezTo>
                <a:cubicBezTo>
                  <a:pt x="4112169" y="1946725"/>
                  <a:pt x="4109437" y="1945207"/>
                  <a:pt x="4104427" y="1945511"/>
                </a:cubicBezTo>
                <a:close/>
                <a:moveTo>
                  <a:pt x="1971032" y="1941523"/>
                </a:moveTo>
                <a:lnTo>
                  <a:pt x="1971032" y="1944360"/>
                </a:lnTo>
                <a:lnTo>
                  <a:pt x="1972248" y="1943347"/>
                </a:lnTo>
                <a:close/>
                <a:moveTo>
                  <a:pt x="4105338" y="1844409"/>
                </a:moveTo>
                <a:lnTo>
                  <a:pt x="4090765" y="1851695"/>
                </a:lnTo>
                <a:cubicBezTo>
                  <a:pt x="4090158" y="1865661"/>
                  <a:pt x="4087728" y="1877806"/>
                  <a:pt x="4083478" y="1888128"/>
                </a:cubicBezTo>
                <a:cubicBezTo>
                  <a:pt x="4088715" y="1880842"/>
                  <a:pt x="4092814" y="1873555"/>
                  <a:pt x="4095774" y="1866269"/>
                </a:cubicBezTo>
                <a:cubicBezTo>
                  <a:pt x="4098734" y="1858982"/>
                  <a:pt x="4101922" y="1851695"/>
                  <a:pt x="4105338" y="1844409"/>
                </a:cubicBezTo>
                <a:close/>
                <a:moveTo>
                  <a:pt x="4130841" y="1807976"/>
                </a:moveTo>
                <a:cubicBezTo>
                  <a:pt x="4130234" y="1814655"/>
                  <a:pt x="4131448" y="1819513"/>
                  <a:pt x="4134484" y="1822549"/>
                </a:cubicBezTo>
                <a:lnTo>
                  <a:pt x="4141771" y="1822549"/>
                </a:lnTo>
                <a:cubicBezTo>
                  <a:pt x="4144807" y="1821942"/>
                  <a:pt x="4146021" y="1819513"/>
                  <a:pt x="4145414" y="1815262"/>
                </a:cubicBezTo>
                <a:cubicBezTo>
                  <a:pt x="4145414" y="1811771"/>
                  <a:pt x="4144503" y="1809645"/>
                  <a:pt x="4142682" y="1808886"/>
                </a:cubicBezTo>
                <a:cubicBezTo>
                  <a:pt x="4140860" y="1808128"/>
                  <a:pt x="4138128" y="1807824"/>
                  <a:pt x="4134484" y="1807976"/>
                </a:cubicBezTo>
                <a:close/>
                <a:moveTo>
                  <a:pt x="4159987" y="1720536"/>
                </a:moveTo>
                <a:lnTo>
                  <a:pt x="4159987" y="1746039"/>
                </a:lnTo>
                <a:cubicBezTo>
                  <a:pt x="4156192" y="1746039"/>
                  <a:pt x="4152853" y="1746950"/>
                  <a:pt x="4149969" y="1748772"/>
                </a:cubicBezTo>
                <a:cubicBezTo>
                  <a:pt x="4147084" y="1750593"/>
                  <a:pt x="4145566" y="1753326"/>
                  <a:pt x="4145414" y="1756969"/>
                </a:cubicBezTo>
                <a:cubicBezTo>
                  <a:pt x="4145414" y="1760916"/>
                  <a:pt x="4146325" y="1764863"/>
                  <a:pt x="4148147" y="1768810"/>
                </a:cubicBezTo>
                <a:cubicBezTo>
                  <a:pt x="4149969" y="1772757"/>
                  <a:pt x="4152701" y="1774882"/>
                  <a:pt x="4156344" y="1775186"/>
                </a:cubicBezTo>
                <a:cubicBezTo>
                  <a:pt x="4158090" y="1774882"/>
                  <a:pt x="4159153" y="1773668"/>
                  <a:pt x="4159532" y="1771542"/>
                </a:cubicBezTo>
                <a:cubicBezTo>
                  <a:pt x="4159912" y="1769417"/>
                  <a:pt x="4160064" y="1768203"/>
                  <a:pt x="4159987" y="1767899"/>
                </a:cubicBezTo>
                <a:lnTo>
                  <a:pt x="4178204" y="1735109"/>
                </a:lnTo>
                <a:close/>
                <a:moveTo>
                  <a:pt x="4174561" y="1673173"/>
                </a:moveTo>
                <a:lnTo>
                  <a:pt x="4174561" y="1684103"/>
                </a:lnTo>
                <a:lnTo>
                  <a:pt x="4159987" y="1702319"/>
                </a:lnTo>
                <a:lnTo>
                  <a:pt x="4159987" y="1709606"/>
                </a:lnTo>
                <a:lnTo>
                  <a:pt x="4178204" y="1695033"/>
                </a:lnTo>
                <a:lnTo>
                  <a:pt x="4178204" y="1684103"/>
                </a:lnTo>
                <a:cubicBezTo>
                  <a:pt x="4178280" y="1683647"/>
                  <a:pt x="4178128" y="1681826"/>
                  <a:pt x="4177749" y="1678638"/>
                </a:cubicBezTo>
                <a:cubicBezTo>
                  <a:pt x="4177369" y="1675450"/>
                  <a:pt x="4176306" y="1673628"/>
                  <a:pt x="4174561" y="1673173"/>
                </a:cubicBezTo>
                <a:close/>
                <a:moveTo>
                  <a:pt x="3288247" y="1222658"/>
                </a:moveTo>
                <a:lnTo>
                  <a:pt x="3248170" y="1259091"/>
                </a:lnTo>
                <a:cubicBezTo>
                  <a:pt x="3237089" y="1270781"/>
                  <a:pt x="3232838" y="1282925"/>
                  <a:pt x="3235419" y="1295525"/>
                </a:cubicBezTo>
                <a:cubicBezTo>
                  <a:pt x="3237999" y="1308124"/>
                  <a:pt x="3237392" y="1316626"/>
                  <a:pt x="3233597" y="1321028"/>
                </a:cubicBezTo>
                <a:lnTo>
                  <a:pt x="3259100" y="1317384"/>
                </a:lnTo>
                <a:lnTo>
                  <a:pt x="3262744" y="1317384"/>
                </a:lnTo>
                <a:lnTo>
                  <a:pt x="3259100" y="1280951"/>
                </a:lnTo>
                <a:lnTo>
                  <a:pt x="3291890" y="1255448"/>
                </a:lnTo>
                <a:lnTo>
                  <a:pt x="3302820" y="1226302"/>
                </a:lnTo>
                <a:close/>
                <a:moveTo>
                  <a:pt x="2356784" y="1108265"/>
                </a:moveTo>
                <a:lnTo>
                  <a:pt x="2349936" y="1114491"/>
                </a:lnTo>
                <a:lnTo>
                  <a:pt x="2331720" y="1139994"/>
                </a:lnTo>
                <a:lnTo>
                  <a:pt x="2331720" y="1172784"/>
                </a:lnTo>
                <a:lnTo>
                  <a:pt x="2340828" y="1163676"/>
                </a:lnTo>
                <a:lnTo>
                  <a:pt x="2353369" y="1124486"/>
                </a:lnTo>
                <a:close/>
                <a:moveTo>
                  <a:pt x="2389763" y="1055145"/>
                </a:moveTo>
                <a:lnTo>
                  <a:pt x="2385914" y="1061663"/>
                </a:lnTo>
                <a:lnTo>
                  <a:pt x="2373335" y="1075581"/>
                </a:lnTo>
                <a:lnTo>
                  <a:pt x="2375229" y="1076213"/>
                </a:lnTo>
                <a:lnTo>
                  <a:pt x="2389802" y="1065282"/>
                </a:lnTo>
                <a:cubicBezTo>
                  <a:pt x="2391700" y="1063308"/>
                  <a:pt x="2392459" y="1060880"/>
                  <a:pt x="2392079" y="1057996"/>
                </a:cubicBezTo>
                <a:close/>
                <a:moveTo>
                  <a:pt x="3941389" y="1050166"/>
                </a:moveTo>
                <a:lnTo>
                  <a:pt x="3901312" y="1086599"/>
                </a:lnTo>
                <a:cubicBezTo>
                  <a:pt x="3890231" y="1098289"/>
                  <a:pt x="3885980" y="1110433"/>
                  <a:pt x="3888561" y="1123033"/>
                </a:cubicBezTo>
                <a:cubicBezTo>
                  <a:pt x="3891141" y="1135632"/>
                  <a:pt x="3890534" y="1144134"/>
                  <a:pt x="3886739" y="1148536"/>
                </a:cubicBezTo>
                <a:lnTo>
                  <a:pt x="3912242" y="1144892"/>
                </a:lnTo>
                <a:lnTo>
                  <a:pt x="3915886" y="1144892"/>
                </a:lnTo>
                <a:lnTo>
                  <a:pt x="3912242" y="1108459"/>
                </a:lnTo>
                <a:lnTo>
                  <a:pt x="3945032" y="1082956"/>
                </a:lnTo>
                <a:lnTo>
                  <a:pt x="3955962" y="1053810"/>
                </a:lnTo>
                <a:close/>
                <a:moveTo>
                  <a:pt x="1341387" y="1019793"/>
                </a:moveTo>
                <a:lnTo>
                  <a:pt x="1314443" y="1045103"/>
                </a:lnTo>
                <a:cubicBezTo>
                  <a:pt x="1306993" y="1053225"/>
                  <a:pt x="1304135" y="1061661"/>
                  <a:pt x="1305871" y="1070415"/>
                </a:cubicBezTo>
                <a:cubicBezTo>
                  <a:pt x="1307605" y="1079167"/>
                  <a:pt x="1307197" y="1085074"/>
                  <a:pt x="1304646" y="1088132"/>
                </a:cubicBezTo>
                <a:lnTo>
                  <a:pt x="1321792" y="1085600"/>
                </a:lnTo>
                <a:lnTo>
                  <a:pt x="1324241" y="1085600"/>
                </a:lnTo>
                <a:lnTo>
                  <a:pt x="1321792" y="1060290"/>
                </a:lnTo>
                <a:lnTo>
                  <a:pt x="1343837" y="1042572"/>
                </a:lnTo>
                <a:lnTo>
                  <a:pt x="1351185" y="1022324"/>
                </a:lnTo>
                <a:close/>
                <a:moveTo>
                  <a:pt x="1981962" y="877675"/>
                </a:moveTo>
                <a:lnTo>
                  <a:pt x="1941885" y="914108"/>
                </a:lnTo>
                <a:cubicBezTo>
                  <a:pt x="1930804" y="925798"/>
                  <a:pt x="1926553" y="937942"/>
                  <a:pt x="1929134" y="950542"/>
                </a:cubicBezTo>
                <a:cubicBezTo>
                  <a:pt x="1931714" y="963141"/>
                  <a:pt x="1931107" y="971643"/>
                  <a:pt x="1927312" y="976045"/>
                </a:cubicBezTo>
                <a:lnTo>
                  <a:pt x="1952815" y="972401"/>
                </a:lnTo>
                <a:lnTo>
                  <a:pt x="1956459" y="972401"/>
                </a:lnTo>
                <a:lnTo>
                  <a:pt x="1952815" y="935968"/>
                </a:lnTo>
                <a:lnTo>
                  <a:pt x="1985605" y="910465"/>
                </a:lnTo>
                <a:lnTo>
                  <a:pt x="1996535" y="881319"/>
                </a:lnTo>
                <a:close/>
                <a:moveTo>
                  <a:pt x="2848860" y="664517"/>
                </a:moveTo>
                <a:lnTo>
                  <a:pt x="2808783" y="700950"/>
                </a:lnTo>
                <a:cubicBezTo>
                  <a:pt x="2797702" y="712640"/>
                  <a:pt x="2793451" y="724784"/>
                  <a:pt x="2796032" y="737384"/>
                </a:cubicBezTo>
                <a:cubicBezTo>
                  <a:pt x="2798612" y="749983"/>
                  <a:pt x="2798005" y="758485"/>
                  <a:pt x="2794210" y="762888"/>
                </a:cubicBezTo>
                <a:lnTo>
                  <a:pt x="2819713" y="759243"/>
                </a:lnTo>
                <a:lnTo>
                  <a:pt x="2823357" y="759243"/>
                </a:lnTo>
                <a:lnTo>
                  <a:pt x="2819713" y="722810"/>
                </a:lnTo>
                <a:lnTo>
                  <a:pt x="2852503" y="697308"/>
                </a:lnTo>
                <a:lnTo>
                  <a:pt x="2863433" y="668161"/>
                </a:lnTo>
                <a:close/>
                <a:moveTo>
                  <a:pt x="2954516" y="979"/>
                </a:moveTo>
                <a:cubicBezTo>
                  <a:pt x="2960284" y="-463"/>
                  <a:pt x="2965142" y="-311"/>
                  <a:pt x="2969089" y="1434"/>
                </a:cubicBezTo>
                <a:cubicBezTo>
                  <a:pt x="2970911" y="10315"/>
                  <a:pt x="2964535" y="29898"/>
                  <a:pt x="2949962" y="60183"/>
                </a:cubicBezTo>
                <a:cubicBezTo>
                  <a:pt x="2935389" y="90468"/>
                  <a:pt x="2923548" y="110962"/>
                  <a:pt x="2914440" y="121664"/>
                </a:cubicBezTo>
                <a:lnTo>
                  <a:pt x="2918083" y="121664"/>
                </a:lnTo>
                <a:cubicBezTo>
                  <a:pt x="2923472" y="126977"/>
                  <a:pt x="2926356" y="131835"/>
                  <a:pt x="2926736" y="136237"/>
                </a:cubicBezTo>
                <a:cubicBezTo>
                  <a:pt x="2927115" y="140639"/>
                  <a:pt x="2925445" y="145497"/>
                  <a:pt x="2921726" y="150810"/>
                </a:cubicBezTo>
                <a:cubicBezTo>
                  <a:pt x="2917172" y="178439"/>
                  <a:pt x="2908974" y="206978"/>
                  <a:pt x="2897134" y="236428"/>
                </a:cubicBezTo>
                <a:cubicBezTo>
                  <a:pt x="2885293" y="265878"/>
                  <a:pt x="2875274" y="294418"/>
                  <a:pt x="2867076" y="322046"/>
                </a:cubicBezTo>
                <a:cubicBezTo>
                  <a:pt x="2870492" y="327131"/>
                  <a:pt x="2870947" y="330623"/>
                  <a:pt x="2868443" y="332521"/>
                </a:cubicBezTo>
                <a:cubicBezTo>
                  <a:pt x="2865938" y="334418"/>
                  <a:pt x="2861839" y="336999"/>
                  <a:pt x="2856146" y="340263"/>
                </a:cubicBezTo>
                <a:cubicBezTo>
                  <a:pt x="2855843" y="344058"/>
                  <a:pt x="2855539" y="347397"/>
                  <a:pt x="2855235" y="350282"/>
                </a:cubicBezTo>
                <a:cubicBezTo>
                  <a:pt x="2854932" y="353166"/>
                  <a:pt x="2856450" y="354684"/>
                  <a:pt x="2859790" y="354836"/>
                </a:cubicBezTo>
                <a:cubicBezTo>
                  <a:pt x="2857133" y="360832"/>
                  <a:pt x="2853338" y="367967"/>
                  <a:pt x="2848404" y="376240"/>
                </a:cubicBezTo>
                <a:cubicBezTo>
                  <a:pt x="2843471" y="384514"/>
                  <a:pt x="2842408" y="390738"/>
                  <a:pt x="2845216" y="394912"/>
                </a:cubicBezTo>
                <a:lnTo>
                  <a:pt x="2867076" y="373052"/>
                </a:lnTo>
                <a:cubicBezTo>
                  <a:pt x="2870871" y="369409"/>
                  <a:pt x="2873301" y="365766"/>
                  <a:pt x="2874363" y="362123"/>
                </a:cubicBezTo>
                <a:cubicBezTo>
                  <a:pt x="2875426" y="358479"/>
                  <a:pt x="2874211" y="354836"/>
                  <a:pt x="2870720" y="351192"/>
                </a:cubicBezTo>
                <a:cubicBezTo>
                  <a:pt x="2874591" y="347321"/>
                  <a:pt x="2878689" y="342312"/>
                  <a:pt x="2883016" y="336164"/>
                </a:cubicBezTo>
                <a:cubicBezTo>
                  <a:pt x="2887342" y="330016"/>
                  <a:pt x="2890530" y="324096"/>
                  <a:pt x="2892580" y="318403"/>
                </a:cubicBezTo>
                <a:lnTo>
                  <a:pt x="2921726" y="252823"/>
                </a:lnTo>
                <a:lnTo>
                  <a:pt x="2943586" y="234607"/>
                </a:lnTo>
                <a:cubicBezTo>
                  <a:pt x="2947533" y="230811"/>
                  <a:pt x="2950569" y="226561"/>
                  <a:pt x="2952694" y="221855"/>
                </a:cubicBezTo>
                <a:cubicBezTo>
                  <a:pt x="2954819" y="217149"/>
                  <a:pt x="2954212" y="212899"/>
                  <a:pt x="2950873" y="209103"/>
                </a:cubicBezTo>
                <a:lnTo>
                  <a:pt x="2965446" y="179957"/>
                </a:lnTo>
                <a:cubicBezTo>
                  <a:pt x="2963624" y="167813"/>
                  <a:pt x="2967267" y="157490"/>
                  <a:pt x="2976376" y="148989"/>
                </a:cubicBezTo>
                <a:cubicBezTo>
                  <a:pt x="2985484" y="140488"/>
                  <a:pt x="2989127" y="130165"/>
                  <a:pt x="2987306" y="118021"/>
                </a:cubicBezTo>
                <a:lnTo>
                  <a:pt x="3034669" y="77944"/>
                </a:lnTo>
                <a:cubicBezTo>
                  <a:pt x="3043777" y="88115"/>
                  <a:pt x="3048331" y="95098"/>
                  <a:pt x="3048331" y="98893"/>
                </a:cubicBezTo>
                <a:cubicBezTo>
                  <a:pt x="3048331" y="102688"/>
                  <a:pt x="3043777" y="107849"/>
                  <a:pt x="3034669" y="114377"/>
                </a:cubicBezTo>
                <a:cubicBezTo>
                  <a:pt x="3041576" y="124624"/>
                  <a:pt x="3041424" y="132366"/>
                  <a:pt x="3034213" y="137603"/>
                </a:cubicBezTo>
                <a:cubicBezTo>
                  <a:pt x="3027003" y="142841"/>
                  <a:pt x="3025940" y="149672"/>
                  <a:pt x="3031025" y="158097"/>
                </a:cubicBezTo>
                <a:cubicBezTo>
                  <a:pt x="3024574" y="167585"/>
                  <a:pt x="3017439" y="183221"/>
                  <a:pt x="3009621" y="205004"/>
                </a:cubicBezTo>
                <a:cubicBezTo>
                  <a:pt x="3001803" y="226789"/>
                  <a:pt x="2999222" y="241514"/>
                  <a:pt x="3001879" y="249180"/>
                </a:cubicBezTo>
                <a:lnTo>
                  <a:pt x="2972732" y="318403"/>
                </a:lnTo>
                <a:cubicBezTo>
                  <a:pt x="2980323" y="327663"/>
                  <a:pt x="2984269" y="337378"/>
                  <a:pt x="2984573" y="347549"/>
                </a:cubicBezTo>
                <a:cubicBezTo>
                  <a:pt x="2984877" y="357720"/>
                  <a:pt x="2979715" y="367436"/>
                  <a:pt x="2969089" y="376696"/>
                </a:cubicBezTo>
                <a:cubicBezTo>
                  <a:pt x="2965446" y="391724"/>
                  <a:pt x="2959981" y="407208"/>
                  <a:pt x="2952694" y="423148"/>
                </a:cubicBezTo>
                <a:cubicBezTo>
                  <a:pt x="2945408" y="439087"/>
                  <a:pt x="2936299" y="452750"/>
                  <a:pt x="2925369" y="464135"/>
                </a:cubicBezTo>
                <a:lnTo>
                  <a:pt x="2936299" y="493282"/>
                </a:lnTo>
                <a:lnTo>
                  <a:pt x="2910796" y="511498"/>
                </a:lnTo>
                <a:lnTo>
                  <a:pt x="2910796" y="551575"/>
                </a:lnTo>
                <a:cubicBezTo>
                  <a:pt x="2906014" y="559013"/>
                  <a:pt x="2902826" y="565997"/>
                  <a:pt x="2901233" y="572524"/>
                </a:cubicBezTo>
                <a:cubicBezTo>
                  <a:pt x="2899638" y="579052"/>
                  <a:pt x="2895540" y="584213"/>
                  <a:pt x="2888936" y="588008"/>
                </a:cubicBezTo>
                <a:cubicBezTo>
                  <a:pt x="2887266" y="592182"/>
                  <a:pt x="2886963" y="597496"/>
                  <a:pt x="2888025" y="603947"/>
                </a:cubicBezTo>
                <a:cubicBezTo>
                  <a:pt x="2889088" y="610399"/>
                  <a:pt x="2890606" y="614801"/>
                  <a:pt x="2892580" y="617154"/>
                </a:cubicBezTo>
                <a:cubicBezTo>
                  <a:pt x="2894629" y="620570"/>
                  <a:pt x="2896906" y="621937"/>
                  <a:pt x="2899411" y="621253"/>
                </a:cubicBezTo>
                <a:cubicBezTo>
                  <a:pt x="2901916" y="620570"/>
                  <a:pt x="2903282" y="619204"/>
                  <a:pt x="2903509" y="617154"/>
                </a:cubicBezTo>
                <a:cubicBezTo>
                  <a:pt x="2896071" y="606225"/>
                  <a:pt x="2897286" y="597117"/>
                  <a:pt x="2907153" y="589831"/>
                </a:cubicBezTo>
                <a:cubicBezTo>
                  <a:pt x="2917020" y="582544"/>
                  <a:pt x="2925521" y="577079"/>
                  <a:pt x="2932656" y="573435"/>
                </a:cubicBezTo>
                <a:lnTo>
                  <a:pt x="2932656" y="518785"/>
                </a:lnTo>
                <a:lnTo>
                  <a:pt x="2936299" y="518785"/>
                </a:lnTo>
                <a:cubicBezTo>
                  <a:pt x="2938349" y="514990"/>
                  <a:pt x="2939715" y="510739"/>
                  <a:pt x="2940398" y="506033"/>
                </a:cubicBezTo>
                <a:cubicBezTo>
                  <a:pt x="2941081" y="501327"/>
                  <a:pt x="2939715" y="497077"/>
                  <a:pt x="2936299" y="493282"/>
                </a:cubicBezTo>
                <a:cubicBezTo>
                  <a:pt x="2946470" y="483794"/>
                  <a:pt x="2954364" y="473623"/>
                  <a:pt x="2959981" y="462769"/>
                </a:cubicBezTo>
                <a:cubicBezTo>
                  <a:pt x="2965598" y="451915"/>
                  <a:pt x="2973492" y="442655"/>
                  <a:pt x="2983662" y="434989"/>
                </a:cubicBezTo>
                <a:cubicBezTo>
                  <a:pt x="2971670" y="423224"/>
                  <a:pt x="2968330" y="414875"/>
                  <a:pt x="2973643" y="409941"/>
                </a:cubicBezTo>
                <a:cubicBezTo>
                  <a:pt x="2978956" y="405007"/>
                  <a:pt x="2988368" y="397569"/>
                  <a:pt x="3001879" y="387626"/>
                </a:cubicBezTo>
                <a:cubicBezTo>
                  <a:pt x="3010152" y="377834"/>
                  <a:pt x="3016376" y="360073"/>
                  <a:pt x="3020551" y="334342"/>
                </a:cubicBezTo>
                <a:cubicBezTo>
                  <a:pt x="3024726" y="308611"/>
                  <a:pt x="3031860" y="289939"/>
                  <a:pt x="3041955" y="278326"/>
                </a:cubicBezTo>
                <a:cubicBezTo>
                  <a:pt x="3045675" y="276657"/>
                  <a:pt x="3049166" y="276353"/>
                  <a:pt x="3052430" y="277415"/>
                </a:cubicBezTo>
                <a:cubicBezTo>
                  <a:pt x="3055694" y="278478"/>
                  <a:pt x="3058274" y="279996"/>
                  <a:pt x="3060172" y="281970"/>
                </a:cubicBezTo>
                <a:cubicBezTo>
                  <a:pt x="3068445" y="291989"/>
                  <a:pt x="3070115" y="303829"/>
                  <a:pt x="3065181" y="317492"/>
                </a:cubicBezTo>
                <a:cubicBezTo>
                  <a:pt x="3060248" y="331154"/>
                  <a:pt x="3053720" y="341173"/>
                  <a:pt x="3045599" y="347549"/>
                </a:cubicBezTo>
                <a:cubicBezTo>
                  <a:pt x="3036946" y="371003"/>
                  <a:pt x="3029659" y="393318"/>
                  <a:pt x="3023739" y="414495"/>
                </a:cubicBezTo>
                <a:cubicBezTo>
                  <a:pt x="3017818" y="435672"/>
                  <a:pt x="3010532" y="457076"/>
                  <a:pt x="3001879" y="478708"/>
                </a:cubicBezTo>
                <a:cubicBezTo>
                  <a:pt x="3005218" y="482200"/>
                  <a:pt x="3005826" y="485236"/>
                  <a:pt x="3003701" y="487817"/>
                </a:cubicBezTo>
                <a:cubicBezTo>
                  <a:pt x="3001575" y="490397"/>
                  <a:pt x="2998539" y="493433"/>
                  <a:pt x="2994592" y="496925"/>
                </a:cubicBezTo>
                <a:cubicBezTo>
                  <a:pt x="2991101" y="500644"/>
                  <a:pt x="2989886" y="504136"/>
                  <a:pt x="2990949" y="507399"/>
                </a:cubicBezTo>
                <a:cubicBezTo>
                  <a:pt x="2992012" y="510663"/>
                  <a:pt x="2994441" y="513244"/>
                  <a:pt x="2998236" y="515142"/>
                </a:cubicBezTo>
                <a:cubicBezTo>
                  <a:pt x="2992543" y="520759"/>
                  <a:pt x="2987533" y="526831"/>
                  <a:pt x="2983207" y="533358"/>
                </a:cubicBezTo>
                <a:cubicBezTo>
                  <a:pt x="2978880" y="539886"/>
                  <a:pt x="2976603" y="545958"/>
                  <a:pt x="2976376" y="551575"/>
                </a:cubicBezTo>
                <a:lnTo>
                  <a:pt x="2961802" y="577079"/>
                </a:lnTo>
                <a:cubicBezTo>
                  <a:pt x="2967116" y="584517"/>
                  <a:pt x="2969241" y="591499"/>
                  <a:pt x="2968178" y="598027"/>
                </a:cubicBezTo>
                <a:cubicBezTo>
                  <a:pt x="2967116" y="604555"/>
                  <a:pt x="2963776" y="609717"/>
                  <a:pt x="2958159" y="613511"/>
                </a:cubicBezTo>
                <a:cubicBezTo>
                  <a:pt x="2970531" y="612600"/>
                  <a:pt x="2986774" y="611689"/>
                  <a:pt x="3006888" y="610779"/>
                </a:cubicBezTo>
                <a:cubicBezTo>
                  <a:pt x="3027003" y="609869"/>
                  <a:pt x="3042335" y="614422"/>
                  <a:pt x="3052885" y="624441"/>
                </a:cubicBezTo>
                <a:cubicBezTo>
                  <a:pt x="3058350" y="632107"/>
                  <a:pt x="3061083" y="639545"/>
                  <a:pt x="3061083" y="646756"/>
                </a:cubicBezTo>
                <a:cubicBezTo>
                  <a:pt x="3061083" y="653968"/>
                  <a:pt x="3058350" y="658673"/>
                  <a:pt x="3052885" y="660875"/>
                </a:cubicBezTo>
                <a:cubicBezTo>
                  <a:pt x="3052506" y="662999"/>
                  <a:pt x="3051443" y="666035"/>
                  <a:pt x="3049697" y="669982"/>
                </a:cubicBezTo>
                <a:cubicBezTo>
                  <a:pt x="3047952" y="673929"/>
                  <a:pt x="3047800" y="676966"/>
                  <a:pt x="3049242" y="679091"/>
                </a:cubicBezTo>
                <a:lnTo>
                  <a:pt x="3060172" y="671804"/>
                </a:lnTo>
                <a:lnTo>
                  <a:pt x="3107535" y="635371"/>
                </a:lnTo>
                <a:lnTo>
                  <a:pt x="3114822" y="609869"/>
                </a:lnTo>
                <a:cubicBezTo>
                  <a:pt x="3111482" y="604783"/>
                  <a:pt x="3110875" y="601291"/>
                  <a:pt x="3113000" y="599393"/>
                </a:cubicBezTo>
                <a:cubicBezTo>
                  <a:pt x="3115125" y="597496"/>
                  <a:pt x="3118161" y="594915"/>
                  <a:pt x="3122108" y="591652"/>
                </a:cubicBezTo>
                <a:cubicBezTo>
                  <a:pt x="3123778" y="588084"/>
                  <a:pt x="3124082" y="585200"/>
                  <a:pt x="3123019" y="582998"/>
                </a:cubicBezTo>
                <a:cubicBezTo>
                  <a:pt x="3121956" y="580797"/>
                  <a:pt x="3120438" y="578824"/>
                  <a:pt x="3118465" y="577079"/>
                </a:cubicBezTo>
                <a:cubicBezTo>
                  <a:pt x="3129091" y="565844"/>
                  <a:pt x="3138807" y="553700"/>
                  <a:pt x="3147612" y="540645"/>
                </a:cubicBezTo>
                <a:cubicBezTo>
                  <a:pt x="3156416" y="527590"/>
                  <a:pt x="3166132" y="515445"/>
                  <a:pt x="3176758" y="504212"/>
                </a:cubicBezTo>
                <a:cubicBezTo>
                  <a:pt x="3180553" y="487437"/>
                  <a:pt x="3187536" y="471801"/>
                  <a:pt x="3197707" y="457304"/>
                </a:cubicBezTo>
                <a:cubicBezTo>
                  <a:pt x="3207878" y="442807"/>
                  <a:pt x="3220326" y="431725"/>
                  <a:pt x="3235051" y="424059"/>
                </a:cubicBezTo>
                <a:lnTo>
                  <a:pt x="3231408" y="405842"/>
                </a:lnTo>
                <a:cubicBezTo>
                  <a:pt x="3229738" y="400301"/>
                  <a:pt x="3230345" y="394988"/>
                  <a:pt x="3233229" y="389903"/>
                </a:cubicBezTo>
                <a:cubicBezTo>
                  <a:pt x="3236113" y="384817"/>
                  <a:pt x="3240364" y="380415"/>
                  <a:pt x="3245981" y="376696"/>
                </a:cubicBezTo>
                <a:cubicBezTo>
                  <a:pt x="3253267" y="361515"/>
                  <a:pt x="3260554" y="359086"/>
                  <a:pt x="3267841" y="369409"/>
                </a:cubicBezTo>
                <a:cubicBezTo>
                  <a:pt x="3275507" y="376468"/>
                  <a:pt x="3280213" y="383299"/>
                  <a:pt x="3281959" y="389903"/>
                </a:cubicBezTo>
                <a:cubicBezTo>
                  <a:pt x="3283704" y="396506"/>
                  <a:pt x="3280213" y="404248"/>
                  <a:pt x="3271484" y="413129"/>
                </a:cubicBezTo>
                <a:cubicBezTo>
                  <a:pt x="3264425" y="419732"/>
                  <a:pt x="3255772" y="431118"/>
                  <a:pt x="3245525" y="447285"/>
                </a:cubicBezTo>
                <a:cubicBezTo>
                  <a:pt x="3235279" y="463452"/>
                  <a:pt x="3233002" y="477570"/>
                  <a:pt x="3238694" y="489638"/>
                </a:cubicBezTo>
                <a:cubicBezTo>
                  <a:pt x="3236645" y="500644"/>
                  <a:pt x="3231635" y="517798"/>
                  <a:pt x="3223665" y="541100"/>
                </a:cubicBezTo>
                <a:cubicBezTo>
                  <a:pt x="3215696" y="564402"/>
                  <a:pt x="3206132" y="582467"/>
                  <a:pt x="3194974" y="595294"/>
                </a:cubicBezTo>
                <a:cubicBezTo>
                  <a:pt x="3200060" y="600759"/>
                  <a:pt x="3201730" y="605314"/>
                  <a:pt x="3199984" y="608957"/>
                </a:cubicBezTo>
                <a:cubicBezTo>
                  <a:pt x="3198238" y="612600"/>
                  <a:pt x="3195354" y="615333"/>
                  <a:pt x="3191331" y="617154"/>
                </a:cubicBezTo>
                <a:cubicBezTo>
                  <a:pt x="3185487" y="623758"/>
                  <a:pt x="3186246" y="633321"/>
                  <a:pt x="3193608" y="645845"/>
                </a:cubicBezTo>
                <a:cubicBezTo>
                  <a:pt x="3200971" y="658369"/>
                  <a:pt x="3206284" y="667023"/>
                  <a:pt x="3209548" y="671804"/>
                </a:cubicBezTo>
                <a:cubicBezTo>
                  <a:pt x="3201426" y="683493"/>
                  <a:pt x="3188523" y="708390"/>
                  <a:pt x="3170837" y="746492"/>
                </a:cubicBezTo>
                <a:cubicBezTo>
                  <a:pt x="3153152" y="784595"/>
                  <a:pt x="3146625" y="809491"/>
                  <a:pt x="3151255" y="821180"/>
                </a:cubicBezTo>
                <a:lnTo>
                  <a:pt x="3122108" y="846684"/>
                </a:lnTo>
                <a:cubicBezTo>
                  <a:pt x="3116567" y="857461"/>
                  <a:pt x="3111254" y="867784"/>
                  <a:pt x="3106169" y="877652"/>
                </a:cubicBezTo>
                <a:cubicBezTo>
                  <a:pt x="3101083" y="887519"/>
                  <a:pt x="3096681" y="897841"/>
                  <a:pt x="3092962" y="908619"/>
                </a:cubicBezTo>
                <a:lnTo>
                  <a:pt x="3096605" y="919549"/>
                </a:lnTo>
                <a:cubicBezTo>
                  <a:pt x="3108218" y="916969"/>
                  <a:pt x="3116871" y="906646"/>
                  <a:pt x="3122564" y="888581"/>
                </a:cubicBezTo>
                <a:cubicBezTo>
                  <a:pt x="3128256" y="870518"/>
                  <a:pt x="3137820" y="860195"/>
                  <a:pt x="3151255" y="857613"/>
                </a:cubicBezTo>
                <a:cubicBezTo>
                  <a:pt x="3157934" y="857006"/>
                  <a:pt x="3166435" y="854577"/>
                  <a:pt x="3176758" y="850326"/>
                </a:cubicBezTo>
                <a:lnTo>
                  <a:pt x="3151255" y="839396"/>
                </a:lnTo>
                <a:lnTo>
                  <a:pt x="3162185" y="832111"/>
                </a:lnTo>
                <a:cubicBezTo>
                  <a:pt x="3167574" y="828770"/>
                  <a:pt x="3172280" y="828164"/>
                  <a:pt x="3176303" y="830288"/>
                </a:cubicBezTo>
                <a:cubicBezTo>
                  <a:pt x="3180325" y="832414"/>
                  <a:pt x="3184121" y="835451"/>
                  <a:pt x="3187688" y="839396"/>
                </a:cubicBezTo>
                <a:cubicBezTo>
                  <a:pt x="3191483" y="834083"/>
                  <a:pt x="3194823" y="829225"/>
                  <a:pt x="3197707" y="824823"/>
                </a:cubicBezTo>
                <a:cubicBezTo>
                  <a:pt x="3200591" y="820422"/>
                  <a:pt x="3202109" y="815564"/>
                  <a:pt x="3202261" y="810250"/>
                </a:cubicBezTo>
                <a:cubicBezTo>
                  <a:pt x="3205677" y="806303"/>
                  <a:pt x="3207954" y="800535"/>
                  <a:pt x="3209092" y="792944"/>
                </a:cubicBezTo>
                <a:cubicBezTo>
                  <a:pt x="3210231" y="785355"/>
                  <a:pt x="3211597" y="777764"/>
                  <a:pt x="3213191" y="770174"/>
                </a:cubicBezTo>
                <a:cubicBezTo>
                  <a:pt x="3201654" y="769566"/>
                  <a:pt x="3191938" y="763495"/>
                  <a:pt x="3184044" y="751957"/>
                </a:cubicBezTo>
                <a:cubicBezTo>
                  <a:pt x="3195582" y="744670"/>
                  <a:pt x="3201654" y="733740"/>
                  <a:pt x="3202261" y="719168"/>
                </a:cubicBezTo>
                <a:lnTo>
                  <a:pt x="3238694" y="726454"/>
                </a:lnTo>
                <a:cubicBezTo>
                  <a:pt x="3233609" y="731919"/>
                  <a:pt x="3230117" y="737384"/>
                  <a:pt x="3228220" y="742849"/>
                </a:cubicBezTo>
                <a:cubicBezTo>
                  <a:pt x="3226322" y="748315"/>
                  <a:pt x="3223742" y="753780"/>
                  <a:pt x="3220478" y="759243"/>
                </a:cubicBezTo>
                <a:lnTo>
                  <a:pt x="3235051" y="770174"/>
                </a:lnTo>
                <a:cubicBezTo>
                  <a:pt x="3242338" y="770174"/>
                  <a:pt x="3245981" y="773817"/>
                  <a:pt x="3245981" y="781103"/>
                </a:cubicBezTo>
                <a:cubicBezTo>
                  <a:pt x="3245677" y="788466"/>
                  <a:pt x="3243552" y="795601"/>
                  <a:pt x="3239605" y="802508"/>
                </a:cubicBezTo>
                <a:cubicBezTo>
                  <a:pt x="3235658" y="809415"/>
                  <a:pt x="3231711" y="815639"/>
                  <a:pt x="3227764" y="821180"/>
                </a:cubicBezTo>
                <a:lnTo>
                  <a:pt x="3229529" y="821361"/>
                </a:lnTo>
                <a:lnTo>
                  <a:pt x="3310107" y="679805"/>
                </a:lnTo>
                <a:cubicBezTo>
                  <a:pt x="3318380" y="670469"/>
                  <a:pt x="3324604" y="660905"/>
                  <a:pt x="3328779" y="651114"/>
                </a:cubicBezTo>
                <a:cubicBezTo>
                  <a:pt x="3332953" y="641322"/>
                  <a:pt x="3340088" y="632670"/>
                  <a:pt x="3350183" y="625155"/>
                </a:cubicBezTo>
                <a:cubicBezTo>
                  <a:pt x="3350335" y="619462"/>
                  <a:pt x="3351853" y="613542"/>
                  <a:pt x="3354737" y="607394"/>
                </a:cubicBezTo>
                <a:cubicBezTo>
                  <a:pt x="3357622" y="601246"/>
                  <a:pt x="3360961" y="596236"/>
                  <a:pt x="3364756" y="592365"/>
                </a:cubicBezTo>
                <a:lnTo>
                  <a:pt x="3379330" y="566862"/>
                </a:lnTo>
                <a:cubicBezTo>
                  <a:pt x="3383277" y="563143"/>
                  <a:pt x="3388134" y="560562"/>
                  <a:pt x="3393903" y="559120"/>
                </a:cubicBezTo>
                <a:cubicBezTo>
                  <a:pt x="3399671" y="557678"/>
                  <a:pt x="3404529" y="557830"/>
                  <a:pt x="3408476" y="559575"/>
                </a:cubicBezTo>
                <a:cubicBezTo>
                  <a:pt x="3410298" y="568456"/>
                  <a:pt x="3403922" y="588039"/>
                  <a:pt x="3389349" y="618324"/>
                </a:cubicBezTo>
                <a:cubicBezTo>
                  <a:pt x="3374776" y="648609"/>
                  <a:pt x="3362935" y="669103"/>
                  <a:pt x="3353827" y="679805"/>
                </a:cubicBezTo>
                <a:lnTo>
                  <a:pt x="3357470" y="679805"/>
                </a:lnTo>
                <a:cubicBezTo>
                  <a:pt x="3362859" y="685118"/>
                  <a:pt x="3365743" y="689976"/>
                  <a:pt x="3366123" y="694378"/>
                </a:cubicBezTo>
                <a:cubicBezTo>
                  <a:pt x="3366502" y="698780"/>
                  <a:pt x="3364832" y="703638"/>
                  <a:pt x="3361113" y="708951"/>
                </a:cubicBezTo>
                <a:cubicBezTo>
                  <a:pt x="3356559" y="736580"/>
                  <a:pt x="3348361" y="765119"/>
                  <a:pt x="3336521" y="794569"/>
                </a:cubicBezTo>
                <a:cubicBezTo>
                  <a:pt x="3324680" y="824019"/>
                  <a:pt x="3314661" y="852559"/>
                  <a:pt x="3306463" y="880187"/>
                </a:cubicBezTo>
                <a:cubicBezTo>
                  <a:pt x="3309879" y="885272"/>
                  <a:pt x="3310334" y="888764"/>
                  <a:pt x="3307830" y="890662"/>
                </a:cubicBezTo>
                <a:cubicBezTo>
                  <a:pt x="3305325" y="892559"/>
                  <a:pt x="3301226" y="895140"/>
                  <a:pt x="3295533" y="898404"/>
                </a:cubicBezTo>
                <a:cubicBezTo>
                  <a:pt x="3295230" y="902199"/>
                  <a:pt x="3294926" y="905538"/>
                  <a:pt x="3294622" y="908423"/>
                </a:cubicBezTo>
                <a:cubicBezTo>
                  <a:pt x="3294319" y="911307"/>
                  <a:pt x="3295837" y="912825"/>
                  <a:pt x="3299177" y="912977"/>
                </a:cubicBezTo>
                <a:cubicBezTo>
                  <a:pt x="3296520" y="918973"/>
                  <a:pt x="3292725" y="926108"/>
                  <a:pt x="3287791" y="934381"/>
                </a:cubicBezTo>
                <a:cubicBezTo>
                  <a:pt x="3282858" y="942655"/>
                  <a:pt x="3281795" y="948879"/>
                  <a:pt x="3284603" y="953053"/>
                </a:cubicBezTo>
                <a:lnTo>
                  <a:pt x="3306463" y="931193"/>
                </a:lnTo>
                <a:cubicBezTo>
                  <a:pt x="3310258" y="927550"/>
                  <a:pt x="3312688" y="923907"/>
                  <a:pt x="3313750" y="920264"/>
                </a:cubicBezTo>
                <a:cubicBezTo>
                  <a:pt x="3314813" y="916620"/>
                  <a:pt x="3313598" y="912977"/>
                  <a:pt x="3310107" y="909333"/>
                </a:cubicBezTo>
                <a:cubicBezTo>
                  <a:pt x="3313978" y="905462"/>
                  <a:pt x="3318076" y="900453"/>
                  <a:pt x="3322403" y="894305"/>
                </a:cubicBezTo>
                <a:cubicBezTo>
                  <a:pt x="3326729" y="888157"/>
                  <a:pt x="3329917" y="882237"/>
                  <a:pt x="3331967" y="876544"/>
                </a:cubicBezTo>
                <a:lnTo>
                  <a:pt x="3361113" y="810964"/>
                </a:lnTo>
                <a:lnTo>
                  <a:pt x="3382973" y="792748"/>
                </a:lnTo>
                <a:cubicBezTo>
                  <a:pt x="3386920" y="788952"/>
                  <a:pt x="3389956" y="784702"/>
                  <a:pt x="3392081" y="779996"/>
                </a:cubicBezTo>
                <a:cubicBezTo>
                  <a:pt x="3394206" y="775290"/>
                  <a:pt x="3393599" y="771040"/>
                  <a:pt x="3390260" y="767244"/>
                </a:cubicBezTo>
                <a:lnTo>
                  <a:pt x="3404833" y="738098"/>
                </a:lnTo>
                <a:cubicBezTo>
                  <a:pt x="3403011" y="725954"/>
                  <a:pt x="3406654" y="715631"/>
                  <a:pt x="3415763" y="707130"/>
                </a:cubicBezTo>
                <a:cubicBezTo>
                  <a:pt x="3424871" y="698629"/>
                  <a:pt x="3428514" y="688306"/>
                  <a:pt x="3426693" y="676162"/>
                </a:cubicBezTo>
                <a:lnTo>
                  <a:pt x="3474056" y="636085"/>
                </a:lnTo>
                <a:cubicBezTo>
                  <a:pt x="3483164" y="646256"/>
                  <a:pt x="3487718" y="653239"/>
                  <a:pt x="3487718" y="657034"/>
                </a:cubicBezTo>
                <a:cubicBezTo>
                  <a:pt x="3487718" y="660829"/>
                  <a:pt x="3483164" y="665990"/>
                  <a:pt x="3474056" y="672518"/>
                </a:cubicBezTo>
                <a:cubicBezTo>
                  <a:pt x="3480963" y="682765"/>
                  <a:pt x="3480811" y="690507"/>
                  <a:pt x="3473600" y="695744"/>
                </a:cubicBezTo>
                <a:cubicBezTo>
                  <a:pt x="3466390" y="700982"/>
                  <a:pt x="3465327" y="707813"/>
                  <a:pt x="3470412" y="716238"/>
                </a:cubicBezTo>
                <a:cubicBezTo>
                  <a:pt x="3463961" y="725726"/>
                  <a:pt x="3456826" y="741362"/>
                  <a:pt x="3449008" y="763145"/>
                </a:cubicBezTo>
                <a:cubicBezTo>
                  <a:pt x="3441190" y="784930"/>
                  <a:pt x="3438609" y="799655"/>
                  <a:pt x="3441266" y="807321"/>
                </a:cubicBezTo>
                <a:lnTo>
                  <a:pt x="3412119" y="876544"/>
                </a:lnTo>
                <a:cubicBezTo>
                  <a:pt x="3419710" y="885804"/>
                  <a:pt x="3423656" y="895519"/>
                  <a:pt x="3423960" y="905690"/>
                </a:cubicBezTo>
                <a:cubicBezTo>
                  <a:pt x="3424264" y="915861"/>
                  <a:pt x="3419102" y="925577"/>
                  <a:pt x="3408476" y="934837"/>
                </a:cubicBezTo>
                <a:cubicBezTo>
                  <a:pt x="3404833" y="949865"/>
                  <a:pt x="3399368" y="965349"/>
                  <a:pt x="3392081" y="981289"/>
                </a:cubicBezTo>
                <a:cubicBezTo>
                  <a:pt x="3384795" y="997228"/>
                  <a:pt x="3375686" y="1010891"/>
                  <a:pt x="3364756" y="1022276"/>
                </a:cubicBezTo>
                <a:lnTo>
                  <a:pt x="3375686" y="1051423"/>
                </a:lnTo>
                <a:lnTo>
                  <a:pt x="3350183" y="1069639"/>
                </a:lnTo>
                <a:lnTo>
                  <a:pt x="3350183" y="1109716"/>
                </a:lnTo>
                <a:cubicBezTo>
                  <a:pt x="3345401" y="1117154"/>
                  <a:pt x="3342213" y="1124137"/>
                  <a:pt x="3340620" y="1130665"/>
                </a:cubicBezTo>
                <a:cubicBezTo>
                  <a:pt x="3339025" y="1137193"/>
                  <a:pt x="3334927" y="1142354"/>
                  <a:pt x="3328323" y="1146149"/>
                </a:cubicBezTo>
                <a:cubicBezTo>
                  <a:pt x="3326653" y="1150323"/>
                  <a:pt x="3326350" y="1155637"/>
                  <a:pt x="3327412" y="1162088"/>
                </a:cubicBezTo>
                <a:cubicBezTo>
                  <a:pt x="3328475" y="1168540"/>
                  <a:pt x="3329993" y="1172942"/>
                  <a:pt x="3331967" y="1175295"/>
                </a:cubicBezTo>
                <a:cubicBezTo>
                  <a:pt x="3334016" y="1178711"/>
                  <a:pt x="3336293" y="1180077"/>
                  <a:pt x="3338798" y="1179394"/>
                </a:cubicBezTo>
                <a:cubicBezTo>
                  <a:pt x="3341303" y="1178711"/>
                  <a:pt x="3342669" y="1177345"/>
                  <a:pt x="3342896" y="1175295"/>
                </a:cubicBezTo>
                <a:cubicBezTo>
                  <a:pt x="3335458" y="1164366"/>
                  <a:pt x="3336673" y="1155257"/>
                  <a:pt x="3346540" y="1147971"/>
                </a:cubicBezTo>
                <a:cubicBezTo>
                  <a:pt x="3356407" y="1140684"/>
                  <a:pt x="3364908" y="1135219"/>
                  <a:pt x="3372043" y="1131576"/>
                </a:cubicBezTo>
                <a:lnTo>
                  <a:pt x="3372043" y="1076926"/>
                </a:lnTo>
                <a:lnTo>
                  <a:pt x="3375686" y="1076926"/>
                </a:lnTo>
                <a:cubicBezTo>
                  <a:pt x="3377736" y="1073131"/>
                  <a:pt x="3379102" y="1068880"/>
                  <a:pt x="3379785" y="1064174"/>
                </a:cubicBezTo>
                <a:cubicBezTo>
                  <a:pt x="3380468" y="1059468"/>
                  <a:pt x="3379102" y="1055218"/>
                  <a:pt x="3375686" y="1051423"/>
                </a:cubicBezTo>
                <a:cubicBezTo>
                  <a:pt x="3385857" y="1041935"/>
                  <a:pt x="3393751" y="1031764"/>
                  <a:pt x="3399368" y="1020910"/>
                </a:cubicBezTo>
                <a:cubicBezTo>
                  <a:pt x="3404985" y="1010056"/>
                  <a:pt x="3412879" y="1000796"/>
                  <a:pt x="3423049" y="993130"/>
                </a:cubicBezTo>
                <a:cubicBezTo>
                  <a:pt x="3411057" y="981365"/>
                  <a:pt x="3407717" y="973016"/>
                  <a:pt x="3413030" y="968082"/>
                </a:cubicBezTo>
                <a:cubicBezTo>
                  <a:pt x="3418343" y="963148"/>
                  <a:pt x="3427755" y="955710"/>
                  <a:pt x="3441266" y="945767"/>
                </a:cubicBezTo>
                <a:cubicBezTo>
                  <a:pt x="3449539" y="935975"/>
                  <a:pt x="3455763" y="918214"/>
                  <a:pt x="3459938" y="892483"/>
                </a:cubicBezTo>
                <a:cubicBezTo>
                  <a:pt x="3464113" y="866752"/>
                  <a:pt x="3471247" y="848080"/>
                  <a:pt x="3481342" y="836467"/>
                </a:cubicBezTo>
                <a:cubicBezTo>
                  <a:pt x="3485062" y="834798"/>
                  <a:pt x="3488553" y="834494"/>
                  <a:pt x="3491817" y="835556"/>
                </a:cubicBezTo>
                <a:cubicBezTo>
                  <a:pt x="3495081" y="836619"/>
                  <a:pt x="3497661" y="838137"/>
                  <a:pt x="3499559" y="840111"/>
                </a:cubicBezTo>
                <a:cubicBezTo>
                  <a:pt x="3507832" y="850130"/>
                  <a:pt x="3509502" y="861970"/>
                  <a:pt x="3504568" y="875633"/>
                </a:cubicBezTo>
                <a:cubicBezTo>
                  <a:pt x="3499635" y="889295"/>
                  <a:pt x="3493107" y="899314"/>
                  <a:pt x="3484986" y="905690"/>
                </a:cubicBezTo>
                <a:cubicBezTo>
                  <a:pt x="3476333" y="929144"/>
                  <a:pt x="3469046" y="951459"/>
                  <a:pt x="3463126" y="972636"/>
                </a:cubicBezTo>
                <a:cubicBezTo>
                  <a:pt x="3457205" y="993813"/>
                  <a:pt x="3449919" y="1015217"/>
                  <a:pt x="3441266" y="1036849"/>
                </a:cubicBezTo>
                <a:cubicBezTo>
                  <a:pt x="3444605" y="1040341"/>
                  <a:pt x="3445213" y="1043377"/>
                  <a:pt x="3443088" y="1045958"/>
                </a:cubicBezTo>
                <a:cubicBezTo>
                  <a:pt x="3440962" y="1048538"/>
                  <a:pt x="3437926" y="1051574"/>
                  <a:pt x="3433979" y="1055066"/>
                </a:cubicBezTo>
                <a:cubicBezTo>
                  <a:pt x="3430488" y="1058785"/>
                  <a:pt x="3429273" y="1062277"/>
                  <a:pt x="3430336" y="1065540"/>
                </a:cubicBezTo>
                <a:cubicBezTo>
                  <a:pt x="3431399" y="1068804"/>
                  <a:pt x="3433828" y="1071385"/>
                  <a:pt x="3437623" y="1073283"/>
                </a:cubicBezTo>
                <a:cubicBezTo>
                  <a:pt x="3431930" y="1078900"/>
                  <a:pt x="3426920" y="1084972"/>
                  <a:pt x="3422594" y="1091499"/>
                </a:cubicBezTo>
                <a:cubicBezTo>
                  <a:pt x="3418267" y="1098027"/>
                  <a:pt x="3415990" y="1104099"/>
                  <a:pt x="3415763" y="1109716"/>
                </a:cubicBezTo>
                <a:lnTo>
                  <a:pt x="3401189" y="1135219"/>
                </a:lnTo>
                <a:cubicBezTo>
                  <a:pt x="3406503" y="1142657"/>
                  <a:pt x="3408628" y="1149640"/>
                  <a:pt x="3407565" y="1156168"/>
                </a:cubicBezTo>
                <a:cubicBezTo>
                  <a:pt x="3406503" y="1162696"/>
                  <a:pt x="3403163" y="1167857"/>
                  <a:pt x="3397546" y="1171652"/>
                </a:cubicBezTo>
                <a:cubicBezTo>
                  <a:pt x="3409918" y="1170741"/>
                  <a:pt x="3426161" y="1169830"/>
                  <a:pt x="3446275" y="1168920"/>
                </a:cubicBezTo>
                <a:cubicBezTo>
                  <a:pt x="3466390" y="1168009"/>
                  <a:pt x="3481722" y="1172563"/>
                  <a:pt x="3492272" y="1182582"/>
                </a:cubicBezTo>
                <a:cubicBezTo>
                  <a:pt x="3497737" y="1190248"/>
                  <a:pt x="3500470" y="1197686"/>
                  <a:pt x="3500470" y="1204897"/>
                </a:cubicBezTo>
                <a:cubicBezTo>
                  <a:pt x="3500470" y="1212108"/>
                  <a:pt x="3497737" y="1216814"/>
                  <a:pt x="3492272" y="1219015"/>
                </a:cubicBezTo>
                <a:cubicBezTo>
                  <a:pt x="3491893" y="1221140"/>
                  <a:pt x="3490830" y="1224176"/>
                  <a:pt x="3489084" y="1228123"/>
                </a:cubicBezTo>
                <a:cubicBezTo>
                  <a:pt x="3487339" y="1232070"/>
                  <a:pt x="3487187" y="1235107"/>
                  <a:pt x="3488629" y="1237232"/>
                </a:cubicBezTo>
                <a:lnTo>
                  <a:pt x="3499559" y="1229945"/>
                </a:lnTo>
                <a:lnTo>
                  <a:pt x="3546922" y="1193512"/>
                </a:lnTo>
                <a:lnTo>
                  <a:pt x="3554209" y="1168009"/>
                </a:lnTo>
                <a:cubicBezTo>
                  <a:pt x="3550869" y="1162924"/>
                  <a:pt x="3550262" y="1159432"/>
                  <a:pt x="3552387" y="1157534"/>
                </a:cubicBezTo>
                <a:cubicBezTo>
                  <a:pt x="3554512" y="1155637"/>
                  <a:pt x="3557548" y="1153056"/>
                  <a:pt x="3561495" y="1149792"/>
                </a:cubicBezTo>
                <a:cubicBezTo>
                  <a:pt x="3563165" y="1146225"/>
                  <a:pt x="3563469" y="1143341"/>
                  <a:pt x="3562406" y="1141139"/>
                </a:cubicBezTo>
                <a:cubicBezTo>
                  <a:pt x="3561343" y="1138938"/>
                  <a:pt x="3559825" y="1136965"/>
                  <a:pt x="3557852" y="1135219"/>
                </a:cubicBezTo>
                <a:cubicBezTo>
                  <a:pt x="3568478" y="1123985"/>
                  <a:pt x="3578194" y="1111841"/>
                  <a:pt x="3586999" y="1098786"/>
                </a:cubicBezTo>
                <a:cubicBezTo>
                  <a:pt x="3595803" y="1085731"/>
                  <a:pt x="3605519" y="1073586"/>
                  <a:pt x="3616145" y="1062353"/>
                </a:cubicBezTo>
                <a:cubicBezTo>
                  <a:pt x="3619940" y="1045578"/>
                  <a:pt x="3626923" y="1029942"/>
                  <a:pt x="3637094" y="1015445"/>
                </a:cubicBezTo>
                <a:cubicBezTo>
                  <a:pt x="3647265" y="1000948"/>
                  <a:pt x="3659713" y="989866"/>
                  <a:pt x="3674438" y="982200"/>
                </a:cubicBezTo>
                <a:lnTo>
                  <a:pt x="3670795" y="963983"/>
                </a:lnTo>
                <a:cubicBezTo>
                  <a:pt x="3669125" y="958442"/>
                  <a:pt x="3669732" y="953129"/>
                  <a:pt x="3672616" y="948044"/>
                </a:cubicBezTo>
                <a:cubicBezTo>
                  <a:pt x="3675500" y="942958"/>
                  <a:pt x="3679751" y="938556"/>
                  <a:pt x="3685368" y="934837"/>
                </a:cubicBezTo>
                <a:cubicBezTo>
                  <a:pt x="3692654" y="919656"/>
                  <a:pt x="3699941" y="917227"/>
                  <a:pt x="3707228" y="927550"/>
                </a:cubicBezTo>
                <a:cubicBezTo>
                  <a:pt x="3714894" y="934609"/>
                  <a:pt x="3719600" y="941440"/>
                  <a:pt x="3721346" y="948044"/>
                </a:cubicBezTo>
                <a:cubicBezTo>
                  <a:pt x="3723091" y="954647"/>
                  <a:pt x="3719600" y="962389"/>
                  <a:pt x="3710871" y="971270"/>
                </a:cubicBezTo>
                <a:cubicBezTo>
                  <a:pt x="3703812" y="977873"/>
                  <a:pt x="3695159" y="989259"/>
                  <a:pt x="3684912" y="1005426"/>
                </a:cubicBezTo>
                <a:cubicBezTo>
                  <a:pt x="3674666" y="1021593"/>
                  <a:pt x="3672389" y="1035711"/>
                  <a:pt x="3678081" y="1047779"/>
                </a:cubicBezTo>
                <a:lnTo>
                  <a:pt x="3678016" y="1048040"/>
                </a:lnTo>
                <a:lnTo>
                  <a:pt x="3684877" y="1034739"/>
                </a:lnTo>
                <a:cubicBezTo>
                  <a:pt x="3692619" y="1023126"/>
                  <a:pt x="3701613" y="1012481"/>
                  <a:pt x="3711860" y="1002803"/>
                </a:cubicBezTo>
                <a:lnTo>
                  <a:pt x="3708217" y="977300"/>
                </a:lnTo>
                <a:lnTo>
                  <a:pt x="3748293" y="915364"/>
                </a:lnTo>
                <a:cubicBezTo>
                  <a:pt x="3748976" y="905876"/>
                  <a:pt x="3753986" y="889330"/>
                  <a:pt x="3763322" y="865724"/>
                </a:cubicBezTo>
                <a:cubicBezTo>
                  <a:pt x="3772658" y="842118"/>
                  <a:pt x="3782222" y="824660"/>
                  <a:pt x="3792013" y="813351"/>
                </a:cubicBezTo>
                <a:cubicBezTo>
                  <a:pt x="3792013" y="799385"/>
                  <a:pt x="3799300" y="787241"/>
                  <a:pt x="3813873" y="776918"/>
                </a:cubicBezTo>
                <a:cubicBezTo>
                  <a:pt x="3809015" y="769631"/>
                  <a:pt x="3808712" y="763256"/>
                  <a:pt x="3812962" y="757790"/>
                </a:cubicBezTo>
                <a:cubicBezTo>
                  <a:pt x="3817212" y="752326"/>
                  <a:pt x="3822374" y="747772"/>
                  <a:pt x="3828446" y="744128"/>
                </a:cubicBezTo>
                <a:lnTo>
                  <a:pt x="3963249" y="507313"/>
                </a:lnTo>
                <a:cubicBezTo>
                  <a:pt x="3971522" y="497977"/>
                  <a:pt x="3977746" y="488413"/>
                  <a:pt x="3981921" y="478622"/>
                </a:cubicBezTo>
                <a:cubicBezTo>
                  <a:pt x="3986095" y="468830"/>
                  <a:pt x="3993230" y="460178"/>
                  <a:pt x="4003325" y="452663"/>
                </a:cubicBezTo>
                <a:cubicBezTo>
                  <a:pt x="4003477" y="446970"/>
                  <a:pt x="4004995" y="441050"/>
                  <a:pt x="4007879" y="434902"/>
                </a:cubicBezTo>
                <a:cubicBezTo>
                  <a:pt x="4010764" y="428754"/>
                  <a:pt x="4014103" y="423744"/>
                  <a:pt x="4017898" y="419873"/>
                </a:cubicBezTo>
                <a:lnTo>
                  <a:pt x="4032472" y="394370"/>
                </a:lnTo>
                <a:cubicBezTo>
                  <a:pt x="4036419" y="390651"/>
                  <a:pt x="4041276" y="388070"/>
                  <a:pt x="4047045" y="386628"/>
                </a:cubicBezTo>
                <a:cubicBezTo>
                  <a:pt x="4052813" y="385186"/>
                  <a:pt x="4057671" y="385338"/>
                  <a:pt x="4061618" y="387083"/>
                </a:cubicBezTo>
                <a:cubicBezTo>
                  <a:pt x="4063440" y="395964"/>
                  <a:pt x="4057064" y="415547"/>
                  <a:pt x="4042491" y="445832"/>
                </a:cubicBezTo>
                <a:cubicBezTo>
                  <a:pt x="4027918" y="476117"/>
                  <a:pt x="4016077" y="496611"/>
                  <a:pt x="4006969" y="507313"/>
                </a:cubicBezTo>
                <a:lnTo>
                  <a:pt x="4010612" y="507313"/>
                </a:lnTo>
                <a:cubicBezTo>
                  <a:pt x="4016001" y="512626"/>
                  <a:pt x="4018885" y="517484"/>
                  <a:pt x="4019265" y="521886"/>
                </a:cubicBezTo>
                <a:cubicBezTo>
                  <a:pt x="4019644" y="526288"/>
                  <a:pt x="4017974" y="531146"/>
                  <a:pt x="4014255" y="536459"/>
                </a:cubicBezTo>
                <a:cubicBezTo>
                  <a:pt x="4009701" y="564088"/>
                  <a:pt x="4001503" y="592627"/>
                  <a:pt x="3989663" y="622077"/>
                </a:cubicBezTo>
                <a:cubicBezTo>
                  <a:pt x="3977822" y="651527"/>
                  <a:pt x="3967803" y="680067"/>
                  <a:pt x="3959605" y="707695"/>
                </a:cubicBezTo>
                <a:cubicBezTo>
                  <a:pt x="3963021" y="712780"/>
                  <a:pt x="3963476" y="716272"/>
                  <a:pt x="3960972" y="718170"/>
                </a:cubicBezTo>
                <a:cubicBezTo>
                  <a:pt x="3958467" y="720067"/>
                  <a:pt x="3954368" y="722648"/>
                  <a:pt x="3948675" y="725912"/>
                </a:cubicBezTo>
                <a:cubicBezTo>
                  <a:pt x="3948372" y="729707"/>
                  <a:pt x="3948068" y="733046"/>
                  <a:pt x="3947764" y="735931"/>
                </a:cubicBezTo>
                <a:cubicBezTo>
                  <a:pt x="3947461" y="738815"/>
                  <a:pt x="3948979" y="740333"/>
                  <a:pt x="3952319" y="740485"/>
                </a:cubicBezTo>
                <a:cubicBezTo>
                  <a:pt x="3949662" y="746481"/>
                  <a:pt x="3945867" y="753616"/>
                  <a:pt x="3940933" y="761889"/>
                </a:cubicBezTo>
                <a:cubicBezTo>
                  <a:pt x="3936000" y="770163"/>
                  <a:pt x="3934937" y="776387"/>
                  <a:pt x="3937745" y="780561"/>
                </a:cubicBezTo>
                <a:lnTo>
                  <a:pt x="3959605" y="758701"/>
                </a:lnTo>
                <a:cubicBezTo>
                  <a:pt x="3963400" y="755058"/>
                  <a:pt x="3965830" y="751415"/>
                  <a:pt x="3966892" y="747772"/>
                </a:cubicBezTo>
                <a:cubicBezTo>
                  <a:pt x="3967955" y="744128"/>
                  <a:pt x="3966740" y="740485"/>
                  <a:pt x="3963249" y="736841"/>
                </a:cubicBezTo>
                <a:cubicBezTo>
                  <a:pt x="3967120" y="732970"/>
                  <a:pt x="3971218" y="727961"/>
                  <a:pt x="3975545" y="721813"/>
                </a:cubicBezTo>
                <a:cubicBezTo>
                  <a:pt x="3979871" y="715665"/>
                  <a:pt x="3983059" y="709745"/>
                  <a:pt x="3985109" y="704052"/>
                </a:cubicBezTo>
                <a:lnTo>
                  <a:pt x="4014255" y="638472"/>
                </a:lnTo>
                <a:lnTo>
                  <a:pt x="4036115" y="620256"/>
                </a:lnTo>
                <a:cubicBezTo>
                  <a:pt x="4040062" y="616460"/>
                  <a:pt x="4043098" y="612210"/>
                  <a:pt x="4045223" y="607504"/>
                </a:cubicBezTo>
                <a:cubicBezTo>
                  <a:pt x="4047348" y="602798"/>
                  <a:pt x="4046741" y="598548"/>
                  <a:pt x="4043402" y="594752"/>
                </a:cubicBezTo>
                <a:lnTo>
                  <a:pt x="4057975" y="565606"/>
                </a:lnTo>
                <a:cubicBezTo>
                  <a:pt x="4056153" y="553462"/>
                  <a:pt x="4059796" y="543139"/>
                  <a:pt x="4068905" y="534638"/>
                </a:cubicBezTo>
                <a:cubicBezTo>
                  <a:pt x="4078013" y="526137"/>
                  <a:pt x="4081656" y="515814"/>
                  <a:pt x="4079835" y="503670"/>
                </a:cubicBezTo>
                <a:lnTo>
                  <a:pt x="4127198" y="463593"/>
                </a:lnTo>
                <a:cubicBezTo>
                  <a:pt x="4136306" y="473764"/>
                  <a:pt x="4140860" y="480747"/>
                  <a:pt x="4140860" y="484542"/>
                </a:cubicBezTo>
                <a:cubicBezTo>
                  <a:pt x="4140860" y="488337"/>
                  <a:pt x="4136306" y="493498"/>
                  <a:pt x="4127198" y="500026"/>
                </a:cubicBezTo>
                <a:cubicBezTo>
                  <a:pt x="4134105" y="510273"/>
                  <a:pt x="4133953" y="518015"/>
                  <a:pt x="4126742" y="523252"/>
                </a:cubicBezTo>
                <a:cubicBezTo>
                  <a:pt x="4119532" y="528490"/>
                  <a:pt x="4118469" y="535321"/>
                  <a:pt x="4123554" y="543746"/>
                </a:cubicBezTo>
                <a:cubicBezTo>
                  <a:pt x="4117103" y="553234"/>
                  <a:pt x="4109968" y="568870"/>
                  <a:pt x="4102150" y="590653"/>
                </a:cubicBezTo>
                <a:cubicBezTo>
                  <a:pt x="4094332" y="612438"/>
                  <a:pt x="4091751" y="627163"/>
                  <a:pt x="4094408" y="634829"/>
                </a:cubicBezTo>
                <a:lnTo>
                  <a:pt x="4065261" y="704052"/>
                </a:lnTo>
                <a:cubicBezTo>
                  <a:pt x="4072852" y="713312"/>
                  <a:pt x="4076798" y="723027"/>
                  <a:pt x="4077102" y="733198"/>
                </a:cubicBezTo>
                <a:cubicBezTo>
                  <a:pt x="4077406" y="743369"/>
                  <a:pt x="4072244" y="753085"/>
                  <a:pt x="4061618" y="762345"/>
                </a:cubicBezTo>
                <a:cubicBezTo>
                  <a:pt x="4057975" y="777373"/>
                  <a:pt x="4052510" y="792857"/>
                  <a:pt x="4045223" y="808797"/>
                </a:cubicBezTo>
                <a:cubicBezTo>
                  <a:pt x="4037937" y="824736"/>
                  <a:pt x="4028828" y="838399"/>
                  <a:pt x="4017898" y="849784"/>
                </a:cubicBezTo>
                <a:lnTo>
                  <a:pt x="4028828" y="878931"/>
                </a:lnTo>
                <a:lnTo>
                  <a:pt x="4003325" y="897147"/>
                </a:lnTo>
                <a:lnTo>
                  <a:pt x="4003325" y="937224"/>
                </a:lnTo>
                <a:cubicBezTo>
                  <a:pt x="3998543" y="944662"/>
                  <a:pt x="3995355" y="951645"/>
                  <a:pt x="3993762" y="958173"/>
                </a:cubicBezTo>
                <a:cubicBezTo>
                  <a:pt x="3992167" y="964701"/>
                  <a:pt x="3988069" y="969862"/>
                  <a:pt x="3981465" y="973657"/>
                </a:cubicBezTo>
                <a:cubicBezTo>
                  <a:pt x="3979795" y="977831"/>
                  <a:pt x="3979492" y="983145"/>
                  <a:pt x="3980554" y="989596"/>
                </a:cubicBezTo>
                <a:cubicBezTo>
                  <a:pt x="3981617" y="996048"/>
                  <a:pt x="3983135" y="1000450"/>
                  <a:pt x="3985109" y="1002803"/>
                </a:cubicBezTo>
                <a:cubicBezTo>
                  <a:pt x="3987158" y="1006219"/>
                  <a:pt x="3989435" y="1007585"/>
                  <a:pt x="3991940" y="1006902"/>
                </a:cubicBezTo>
                <a:cubicBezTo>
                  <a:pt x="3994445" y="1006219"/>
                  <a:pt x="3995811" y="1004853"/>
                  <a:pt x="3996038" y="1002803"/>
                </a:cubicBezTo>
                <a:cubicBezTo>
                  <a:pt x="3988600" y="991874"/>
                  <a:pt x="3989815" y="982765"/>
                  <a:pt x="3999682" y="975479"/>
                </a:cubicBezTo>
                <a:cubicBezTo>
                  <a:pt x="4009549" y="968192"/>
                  <a:pt x="4018050" y="962727"/>
                  <a:pt x="4025185" y="959084"/>
                </a:cubicBezTo>
                <a:lnTo>
                  <a:pt x="4025185" y="904434"/>
                </a:lnTo>
                <a:lnTo>
                  <a:pt x="4028828" y="904434"/>
                </a:lnTo>
                <a:cubicBezTo>
                  <a:pt x="4030878" y="900639"/>
                  <a:pt x="4032244" y="896388"/>
                  <a:pt x="4032927" y="891682"/>
                </a:cubicBezTo>
                <a:cubicBezTo>
                  <a:pt x="4033610" y="886976"/>
                  <a:pt x="4032244" y="882726"/>
                  <a:pt x="4028828" y="878931"/>
                </a:cubicBezTo>
                <a:cubicBezTo>
                  <a:pt x="4038999" y="869443"/>
                  <a:pt x="4046893" y="859272"/>
                  <a:pt x="4052510" y="848418"/>
                </a:cubicBezTo>
                <a:cubicBezTo>
                  <a:pt x="4058127" y="837564"/>
                  <a:pt x="4066021" y="828304"/>
                  <a:pt x="4076191" y="820638"/>
                </a:cubicBezTo>
                <a:cubicBezTo>
                  <a:pt x="4064199" y="808873"/>
                  <a:pt x="4060859" y="800524"/>
                  <a:pt x="4066172" y="795590"/>
                </a:cubicBezTo>
                <a:cubicBezTo>
                  <a:pt x="4071485" y="790656"/>
                  <a:pt x="4080897" y="783218"/>
                  <a:pt x="4094408" y="773275"/>
                </a:cubicBezTo>
                <a:cubicBezTo>
                  <a:pt x="4102681" y="763483"/>
                  <a:pt x="4108905" y="745722"/>
                  <a:pt x="4113080" y="719991"/>
                </a:cubicBezTo>
                <a:cubicBezTo>
                  <a:pt x="4117255" y="694260"/>
                  <a:pt x="4124389" y="675588"/>
                  <a:pt x="4134484" y="663975"/>
                </a:cubicBezTo>
                <a:cubicBezTo>
                  <a:pt x="4138204" y="662306"/>
                  <a:pt x="4141695" y="662002"/>
                  <a:pt x="4144959" y="663064"/>
                </a:cubicBezTo>
                <a:cubicBezTo>
                  <a:pt x="4148223" y="664127"/>
                  <a:pt x="4150803" y="665645"/>
                  <a:pt x="4152701" y="667619"/>
                </a:cubicBezTo>
                <a:cubicBezTo>
                  <a:pt x="4160974" y="677638"/>
                  <a:pt x="4162644" y="689478"/>
                  <a:pt x="4157710" y="703141"/>
                </a:cubicBezTo>
                <a:cubicBezTo>
                  <a:pt x="4152777" y="716803"/>
                  <a:pt x="4146249" y="726822"/>
                  <a:pt x="4138128" y="733198"/>
                </a:cubicBezTo>
                <a:cubicBezTo>
                  <a:pt x="4129475" y="756652"/>
                  <a:pt x="4122188" y="778967"/>
                  <a:pt x="4116268" y="800144"/>
                </a:cubicBezTo>
                <a:cubicBezTo>
                  <a:pt x="4110347" y="821321"/>
                  <a:pt x="4103061" y="842725"/>
                  <a:pt x="4094408" y="864357"/>
                </a:cubicBezTo>
                <a:cubicBezTo>
                  <a:pt x="4097747" y="867849"/>
                  <a:pt x="4098355" y="870885"/>
                  <a:pt x="4096230" y="873466"/>
                </a:cubicBezTo>
                <a:cubicBezTo>
                  <a:pt x="4094104" y="876046"/>
                  <a:pt x="4091068" y="879082"/>
                  <a:pt x="4087121" y="882574"/>
                </a:cubicBezTo>
                <a:cubicBezTo>
                  <a:pt x="4083630" y="886293"/>
                  <a:pt x="4082415" y="889785"/>
                  <a:pt x="4083478" y="893048"/>
                </a:cubicBezTo>
                <a:cubicBezTo>
                  <a:pt x="4084541" y="896312"/>
                  <a:pt x="4086970" y="898893"/>
                  <a:pt x="4090765" y="900791"/>
                </a:cubicBezTo>
                <a:cubicBezTo>
                  <a:pt x="4085072" y="906408"/>
                  <a:pt x="4080062" y="912480"/>
                  <a:pt x="4075736" y="919007"/>
                </a:cubicBezTo>
                <a:cubicBezTo>
                  <a:pt x="4071409" y="925535"/>
                  <a:pt x="4069132" y="931607"/>
                  <a:pt x="4068905" y="937224"/>
                </a:cubicBezTo>
                <a:lnTo>
                  <a:pt x="4054331" y="962727"/>
                </a:lnTo>
                <a:cubicBezTo>
                  <a:pt x="4059645" y="970165"/>
                  <a:pt x="4061770" y="977148"/>
                  <a:pt x="4060707" y="983676"/>
                </a:cubicBezTo>
                <a:cubicBezTo>
                  <a:pt x="4059645" y="990204"/>
                  <a:pt x="4056305" y="995365"/>
                  <a:pt x="4050688" y="999160"/>
                </a:cubicBezTo>
                <a:cubicBezTo>
                  <a:pt x="4063060" y="998249"/>
                  <a:pt x="4079303" y="997338"/>
                  <a:pt x="4099417" y="996428"/>
                </a:cubicBezTo>
                <a:cubicBezTo>
                  <a:pt x="4119532" y="995517"/>
                  <a:pt x="4134864" y="1000071"/>
                  <a:pt x="4145414" y="1010090"/>
                </a:cubicBezTo>
                <a:cubicBezTo>
                  <a:pt x="4150879" y="1017756"/>
                  <a:pt x="4153612" y="1025194"/>
                  <a:pt x="4153612" y="1032405"/>
                </a:cubicBezTo>
                <a:cubicBezTo>
                  <a:pt x="4153612" y="1039616"/>
                  <a:pt x="4150879" y="1044322"/>
                  <a:pt x="4145414" y="1046523"/>
                </a:cubicBezTo>
                <a:cubicBezTo>
                  <a:pt x="4145035" y="1048648"/>
                  <a:pt x="4143972" y="1051684"/>
                  <a:pt x="4142226" y="1055631"/>
                </a:cubicBezTo>
                <a:cubicBezTo>
                  <a:pt x="4140481" y="1059578"/>
                  <a:pt x="4140329" y="1062615"/>
                  <a:pt x="4141771" y="1064740"/>
                </a:cubicBezTo>
                <a:lnTo>
                  <a:pt x="4152701" y="1057453"/>
                </a:lnTo>
                <a:lnTo>
                  <a:pt x="4200064" y="1021020"/>
                </a:lnTo>
                <a:lnTo>
                  <a:pt x="4207351" y="995517"/>
                </a:lnTo>
                <a:cubicBezTo>
                  <a:pt x="4204011" y="990432"/>
                  <a:pt x="4203404" y="986940"/>
                  <a:pt x="4205529" y="985042"/>
                </a:cubicBezTo>
                <a:cubicBezTo>
                  <a:pt x="4207654" y="983145"/>
                  <a:pt x="4210690" y="980564"/>
                  <a:pt x="4214637" y="977300"/>
                </a:cubicBezTo>
                <a:cubicBezTo>
                  <a:pt x="4216307" y="973733"/>
                  <a:pt x="4216611" y="970849"/>
                  <a:pt x="4215548" y="968647"/>
                </a:cubicBezTo>
                <a:cubicBezTo>
                  <a:pt x="4214485" y="966446"/>
                  <a:pt x="4212967" y="964473"/>
                  <a:pt x="4210994" y="962727"/>
                </a:cubicBezTo>
                <a:cubicBezTo>
                  <a:pt x="4221620" y="951493"/>
                  <a:pt x="4231336" y="939349"/>
                  <a:pt x="4240141" y="926294"/>
                </a:cubicBezTo>
                <a:cubicBezTo>
                  <a:pt x="4248945" y="913239"/>
                  <a:pt x="4258661" y="901094"/>
                  <a:pt x="4269287" y="889861"/>
                </a:cubicBezTo>
                <a:cubicBezTo>
                  <a:pt x="4273082" y="873086"/>
                  <a:pt x="4280065" y="857450"/>
                  <a:pt x="4290236" y="842953"/>
                </a:cubicBezTo>
                <a:cubicBezTo>
                  <a:pt x="4300407" y="828456"/>
                  <a:pt x="4312855" y="817374"/>
                  <a:pt x="4327580" y="809708"/>
                </a:cubicBezTo>
                <a:lnTo>
                  <a:pt x="4323937" y="791491"/>
                </a:lnTo>
                <a:cubicBezTo>
                  <a:pt x="4322267" y="785950"/>
                  <a:pt x="4322874" y="780637"/>
                  <a:pt x="4325758" y="775552"/>
                </a:cubicBezTo>
                <a:cubicBezTo>
                  <a:pt x="4328642" y="770466"/>
                  <a:pt x="4332893" y="766064"/>
                  <a:pt x="4338510" y="762345"/>
                </a:cubicBezTo>
                <a:cubicBezTo>
                  <a:pt x="4345796" y="747164"/>
                  <a:pt x="4353083" y="744735"/>
                  <a:pt x="4360370" y="755058"/>
                </a:cubicBezTo>
                <a:cubicBezTo>
                  <a:pt x="4368036" y="762117"/>
                  <a:pt x="4372742" y="768948"/>
                  <a:pt x="4374488" y="775552"/>
                </a:cubicBezTo>
                <a:cubicBezTo>
                  <a:pt x="4376233" y="782155"/>
                  <a:pt x="4372742" y="789897"/>
                  <a:pt x="4364013" y="798778"/>
                </a:cubicBezTo>
                <a:cubicBezTo>
                  <a:pt x="4356954" y="805381"/>
                  <a:pt x="4348301" y="816767"/>
                  <a:pt x="4338054" y="832934"/>
                </a:cubicBezTo>
                <a:cubicBezTo>
                  <a:pt x="4327808" y="849101"/>
                  <a:pt x="4325531" y="863219"/>
                  <a:pt x="4331223" y="875287"/>
                </a:cubicBezTo>
                <a:cubicBezTo>
                  <a:pt x="4329174" y="886293"/>
                  <a:pt x="4324164" y="903447"/>
                  <a:pt x="4316194" y="926749"/>
                </a:cubicBezTo>
                <a:cubicBezTo>
                  <a:pt x="4308225" y="950051"/>
                  <a:pt x="4298661" y="968116"/>
                  <a:pt x="4287503" y="980943"/>
                </a:cubicBezTo>
                <a:cubicBezTo>
                  <a:pt x="4292589" y="986408"/>
                  <a:pt x="4294259" y="990963"/>
                  <a:pt x="4292513" y="994606"/>
                </a:cubicBezTo>
                <a:cubicBezTo>
                  <a:pt x="4290767" y="998249"/>
                  <a:pt x="4287883" y="1000982"/>
                  <a:pt x="4283860" y="1002803"/>
                </a:cubicBezTo>
                <a:cubicBezTo>
                  <a:pt x="4278016" y="1009407"/>
                  <a:pt x="4278775" y="1018970"/>
                  <a:pt x="4286137" y="1031494"/>
                </a:cubicBezTo>
                <a:cubicBezTo>
                  <a:pt x="4293500" y="1044018"/>
                  <a:pt x="4298813" y="1052671"/>
                  <a:pt x="4302077" y="1057453"/>
                </a:cubicBezTo>
                <a:cubicBezTo>
                  <a:pt x="4293955" y="1069142"/>
                  <a:pt x="4281052" y="1094038"/>
                  <a:pt x="4263366" y="1132141"/>
                </a:cubicBezTo>
                <a:cubicBezTo>
                  <a:pt x="4245681" y="1170244"/>
                  <a:pt x="4239154" y="1195140"/>
                  <a:pt x="4243784" y="1206829"/>
                </a:cubicBezTo>
                <a:lnTo>
                  <a:pt x="4214637" y="1232332"/>
                </a:lnTo>
                <a:cubicBezTo>
                  <a:pt x="4209096" y="1243110"/>
                  <a:pt x="4203783" y="1253433"/>
                  <a:pt x="4198698" y="1263300"/>
                </a:cubicBezTo>
                <a:cubicBezTo>
                  <a:pt x="4193612" y="1273167"/>
                  <a:pt x="4189210" y="1283490"/>
                  <a:pt x="4185491" y="1294268"/>
                </a:cubicBezTo>
                <a:lnTo>
                  <a:pt x="4189134" y="1305198"/>
                </a:lnTo>
                <a:cubicBezTo>
                  <a:pt x="4200747" y="1302618"/>
                  <a:pt x="4209400" y="1292295"/>
                  <a:pt x="4215093" y="1274230"/>
                </a:cubicBezTo>
                <a:cubicBezTo>
                  <a:pt x="4220785" y="1256166"/>
                  <a:pt x="4230349" y="1245843"/>
                  <a:pt x="4243784" y="1243262"/>
                </a:cubicBezTo>
                <a:cubicBezTo>
                  <a:pt x="4250463" y="1242655"/>
                  <a:pt x="4258964" y="1240226"/>
                  <a:pt x="4269287" y="1235975"/>
                </a:cubicBezTo>
                <a:lnTo>
                  <a:pt x="4243784" y="1225045"/>
                </a:lnTo>
                <a:lnTo>
                  <a:pt x="4254714" y="1217759"/>
                </a:lnTo>
                <a:cubicBezTo>
                  <a:pt x="4260103" y="1214419"/>
                  <a:pt x="4264809" y="1213812"/>
                  <a:pt x="4268832" y="1215937"/>
                </a:cubicBezTo>
                <a:cubicBezTo>
                  <a:pt x="4272854" y="1218062"/>
                  <a:pt x="4276650" y="1221099"/>
                  <a:pt x="4280217" y="1225045"/>
                </a:cubicBezTo>
                <a:cubicBezTo>
                  <a:pt x="4284012" y="1219732"/>
                  <a:pt x="4287352" y="1214874"/>
                  <a:pt x="4290236" y="1210472"/>
                </a:cubicBezTo>
                <a:cubicBezTo>
                  <a:pt x="4293120" y="1206070"/>
                  <a:pt x="4294638" y="1201212"/>
                  <a:pt x="4294790" y="1195899"/>
                </a:cubicBezTo>
                <a:cubicBezTo>
                  <a:pt x="4298206" y="1191952"/>
                  <a:pt x="4300483" y="1186184"/>
                  <a:pt x="4301621" y="1178593"/>
                </a:cubicBezTo>
                <a:cubicBezTo>
                  <a:pt x="4302760" y="1171003"/>
                  <a:pt x="4304126" y="1163413"/>
                  <a:pt x="4305720" y="1155823"/>
                </a:cubicBezTo>
                <a:cubicBezTo>
                  <a:pt x="4294183" y="1155215"/>
                  <a:pt x="4284467" y="1149143"/>
                  <a:pt x="4276573" y="1137606"/>
                </a:cubicBezTo>
                <a:cubicBezTo>
                  <a:pt x="4288111" y="1130319"/>
                  <a:pt x="4294183" y="1119389"/>
                  <a:pt x="4294790" y="1104816"/>
                </a:cubicBezTo>
                <a:lnTo>
                  <a:pt x="4331223" y="1112103"/>
                </a:lnTo>
                <a:cubicBezTo>
                  <a:pt x="4326138" y="1117568"/>
                  <a:pt x="4322646" y="1123033"/>
                  <a:pt x="4320749" y="1128498"/>
                </a:cubicBezTo>
                <a:cubicBezTo>
                  <a:pt x="4318851" y="1133963"/>
                  <a:pt x="4316271" y="1139428"/>
                  <a:pt x="4313007" y="1144892"/>
                </a:cubicBezTo>
                <a:lnTo>
                  <a:pt x="4327580" y="1155823"/>
                </a:lnTo>
                <a:cubicBezTo>
                  <a:pt x="4334867" y="1155823"/>
                  <a:pt x="4338510" y="1159466"/>
                  <a:pt x="4338510" y="1166752"/>
                </a:cubicBezTo>
                <a:cubicBezTo>
                  <a:pt x="4338206" y="1174115"/>
                  <a:pt x="4336081" y="1181250"/>
                  <a:pt x="4332134" y="1188157"/>
                </a:cubicBezTo>
                <a:cubicBezTo>
                  <a:pt x="4328187" y="1195064"/>
                  <a:pt x="4324240" y="1201288"/>
                  <a:pt x="4320293" y="1206829"/>
                </a:cubicBezTo>
                <a:cubicBezTo>
                  <a:pt x="4325986" y="1208347"/>
                  <a:pt x="4331906" y="1208954"/>
                  <a:pt x="4338054" y="1208650"/>
                </a:cubicBezTo>
                <a:cubicBezTo>
                  <a:pt x="4344203" y="1208347"/>
                  <a:pt x="4349212" y="1208954"/>
                  <a:pt x="4353083" y="1210472"/>
                </a:cubicBezTo>
                <a:cubicBezTo>
                  <a:pt x="4355740" y="1216544"/>
                  <a:pt x="4353159" y="1224438"/>
                  <a:pt x="4345341" y="1234154"/>
                </a:cubicBezTo>
                <a:cubicBezTo>
                  <a:pt x="4337523" y="1243869"/>
                  <a:pt x="4330388" y="1251763"/>
                  <a:pt x="4323937" y="1257835"/>
                </a:cubicBezTo>
                <a:cubicBezTo>
                  <a:pt x="4323785" y="1265425"/>
                  <a:pt x="4322267" y="1272105"/>
                  <a:pt x="4319382" y="1277873"/>
                </a:cubicBezTo>
                <a:cubicBezTo>
                  <a:pt x="4316498" y="1283642"/>
                  <a:pt x="4313158" y="1286678"/>
                  <a:pt x="4309363" y="1286982"/>
                </a:cubicBezTo>
                <a:lnTo>
                  <a:pt x="4291147" y="1312485"/>
                </a:lnTo>
                <a:lnTo>
                  <a:pt x="4291147" y="1345275"/>
                </a:lnTo>
                <a:lnTo>
                  <a:pt x="4302077" y="1334345"/>
                </a:lnTo>
                <a:lnTo>
                  <a:pt x="4316650" y="1305198"/>
                </a:lnTo>
                <a:cubicBezTo>
                  <a:pt x="4318623" y="1301555"/>
                  <a:pt x="4321052" y="1298823"/>
                  <a:pt x="4323937" y="1297001"/>
                </a:cubicBezTo>
                <a:cubicBezTo>
                  <a:pt x="4326821" y="1295179"/>
                  <a:pt x="4329250" y="1294268"/>
                  <a:pt x="4331223" y="1294268"/>
                </a:cubicBezTo>
                <a:cubicBezTo>
                  <a:pt x="4330920" y="1296318"/>
                  <a:pt x="4329705" y="1299506"/>
                  <a:pt x="4327580" y="1303832"/>
                </a:cubicBezTo>
                <a:cubicBezTo>
                  <a:pt x="4325455" y="1308159"/>
                  <a:pt x="4324240" y="1312257"/>
                  <a:pt x="4323937" y="1316128"/>
                </a:cubicBezTo>
                <a:cubicBezTo>
                  <a:pt x="4328187" y="1325996"/>
                  <a:pt x="4323329" y="1338140"/>
                  <a:pt x="4309363" y="1352561"/>
                </a:cubicBezTo>
                <a:cubicBezTo>
                  <a:pt x="4295397" y="1366983"/>
                  <a:pt x="4290539" y="1379127"/>
                  <a:pt x="4294790" y="1388994"/>
                </a:cubicBezTo>
                <a:lnTo>
                  <a:pt x="4280217" y="1414498"/>
                </a:lnTo>
                <a:cubicBezTo>
                  <a:pt x="4279610" y="1422392"/>
                  <a:pt x="4277181" y="1432107"/>
                  <a:pt x="4272930" y="1443644"/>
                </a:cubicBezTo>
                <a:cubicBezTo>
                  <a:pt x="4280672" y="1434536"/>
                  <a:pt x="4287959" y="1424517"/>
                  <a:pt x="4294790" y="1413587"/>
                </a:cubicBezTo>
                <a:cubicBezTo>
                  <a:pt x="4301621" y="1402657"/>
                  <a:pt x="4305265" y="1390816"/>
                  <a:pt x="4305720" y="1378065"/>
                </a:cubicBezTo>
                <a:lnTo>
                  <a:pt x="4334867" y="1388994"/>
                </a:lnTo>
                <a:lnTo>
                  <a:pt x="4327580" y="1429071"/>
                </a:lnTo>
                <a:lnTo>
                  <a:pt x="4345796" y="1425428"/>
                </a:lnTo>
                <a:lnTo>
                  <a:pt x="4364013" y="1447288"/>
                </a:lnTo>
                <a:lnTo>
                  <a:pt x="4345796" y="1501937"/>
                </a:lnTo>
                <a:cubicBezTo>
                  <a:pt x="4331679" y="1515524"/>
                  <a:pt x="4319838" y="1531160"/>
                  <a:pt x="4310274" y="1548845"/>
                </a:cubicBezTo>
                <a:cubicBezTo>
                  <a:pt x="4300710" y="1566530"/>
                  <a:pt x="4290691" y="1581255"/>
                  <a:pt x="4280217" y="1593020"/>
                </a:cubicBezTo>
                <a:lnTo>
                  <a:pt x="4272930" y="1593020"/>
                </a:lnTo>
                <a:lnTo>
                  <a:pt x="4272930" y="1603950"/>
                </a:lnTo>
                <a:lnTo>
                  <a:pt x="4251070" y="1640383"/>
                </a:lnTo>
                <a:cubicBezTo>
                  <a:pt x="4249552" y="1655867"/>
                  <a:pt x="4243480" y="1669530"/>
                  <a:pt x="4232854" y="1681370"/>
                </a:cubicBezTo>
                <a:cubicBezTo>
                  <a:pt x="4222227" y="1693211"/>
                  <a:pt x="4216155" y="1708695"/>
                  <a:pt x="4214637" y="1727823"/>
                </a:cubicBezTo>
                <a:cubicBezTo>
                  <a:pt x="4210235" y="1735489"/>
                  <a:pt x="4203556" y="1748392"/>
                  <a:pt x="4194599" y="1766533"/>
                </a:cubicBezTo>
                <a:cubicBezTo>
                  <a:pt x="4185642" y="1784674"/>
                  <a:pt x="4178963" y="1794844"/>
                  <a:pt x="4174561" y="1797046"/>
                </a:cubicBezTo>
                <a:cubicBezTo>
                  <a:pt x="4175168" y="1808583"/>
                  <a:pt x="4173954" y="1821942"/>
                  <a:pt x="4170918" y="1837122"/>
                </a:cubicBezTo>
                <a:lnTo>
                  <a:pt x="4174561" y="1837122"/>
                </a:lnTo>
                <a:cubicBezTo>
                  <a:pt x="4178811" y="1840765"/>
                  <a:pt x="4177597" y="1844409"/>
                  <a:pt x="4170918" y="1848052"/>
                </a:cubicBezTo>
                <a:lnTo>
                  <a:pt x="4163631" y="1848052"/>
                </a:lnTo>
                <a:cubicBezTo>
                  <a:pt x="4159380" y="1858375"/>
                  <a:pt x="4153308" y="1863233"/>
                  <a:pt x="4145414" y="1862625"/>
                </a:cubicBezTo>
                <a:cubicBezTo>
                  <a:pt x="4144807" y="1875225"/>
                  <a:pt x="4142378" y="1887370"/>
                  <a:pt x="4138128" y="1899059"/>
                </a:cubicBezTo>
                <a:cubicBezTo>
                  <a:pt x="4133877" y="1910747"/>
                  <a:pt x="4131448" y="1922892"/>
                  <a:pt x="4130841" y="1935492"/>
                </a:cubicBezTo>
                <a:lnTo>
                  <a:pt x="4152701" y="1964638"/>
                </a:lnTo>
                <a:cubicBezTo>
                  <a:pt x="4156952" y="1964031"/>
                  <a:pt x="4159380" y="1965245"/>
                  <a:pt x="4159987" y="1968281"/>
                </a:cubicBezTo>
                <a:cubicBezTo>
                  <a:pt x="4159836" y="1972152"/>
                  <a:pt x="4158318" y="1976251"/>
                  <a:pt x="4155433" y="1980577"/>
                </a:cubicBezTo>
                <a:cubicBezTo>
                  <a:pt x="4152549" y="1984904"/>
                  <a:pt x="4149209" y="1988092"/>
                  <a:pt x="4145414" y="1990141"/>
                </a:cubicBezTo>
                <a:cubicBezTo>
                  <a:pt x="4145566" y="1995834"/>
                  <a:pt x="4144352" y="2000844"/>
                  <a:pt x="4141771" y="2005170"/>
                </a:cubicBezTo>
                <a:cubicBezTo>
                  <a:pt x="4139190" y="2009496"/>
                  <a:pt x="4134333" y="2011773"/>
                  <a:pt x="4127198" y="2012001"/>
                </a:cubicBezTo>
                <a:lnTo>
                  <a:pt x="4116268" y="2012001"/>
                </a:lnTo>
                <a:lnTo>
                  <a:pt x="4112625" y="2052077"/>
                </a:lnTo>
                <a:lnTo>
                  <a:pt x="4076191" y="2121300"/>
                </a:lnTo>
                <a:lnTo>
                  <a:pt x="4061618" y="2132230"/>
                </a:lnTo>
                <a:cubicBezTo>
                  <a:pt x="4061239" y="2143464"/>
                  <a:pt x="4058354" y="2155608"/>
                  <a:pt x="4052965" y="2168663"/>
                </a:cubicBezTo>
                <a:cubicBezTo>
                  <a:pt x="4047576" y="2181719"/>
                  <a:pt x="4041959" y="2193863"/>
                  <a:pt x="4036115" y="2205096"/>
                </a:cubicBezTo>
                <a:lnTo>
                  <a:pt x="4036115" y="2248816"/>
                </a:lnTo>
                <a:lnTo>
                  <a:pt x="4006969" y="2274320"/>
                </a:lnTo>
                <a:lnTo>
                  <a:pt x="3992395" y="2310753"/>
                </a:lnTo>
                <a:lnTo>
                  <a:pt x="3970535" y="2328969"/>
                </a:lnTo>
                <a:cubicBezTo>
                  <a:pt x="3969473" y="2340886"/>
                  <a:pt x="3965222" y="2350753"/>
                  <a:pt x="3957784" y="2358571"/>
                </a:cubicBezTo>
                <a:cubicBezTo>
                  <a:pt x="3950345" y="2366389"/>
                  <a:pt x="3946095" y="2377167"/>
                  <a:pt x="3945032" y="2390905"/>
                </a:cubicBezTo>
                <a:lnTo>
                  <a:pt x="3912242" y="2452842"/>
                </a:lnTo>
                <a:cubicBezTo>
                  <a:pt x="3901312" y="2455271"/>
                  <a:pt x="3894937" y="2464986"/>
                  <a:pt x="3893115" y="2481988"/>
                </a:cubicBezTo>
                <a:cubicBezTo>
                  <a:pt x="3891293" y="2498990"/>
                  <a:pt x="3883096" y="2508706"/>
                  <a:pt x="3868523" y="2511135"/>
                </a:cubicBezTo>
                <a:lnTo>
                  <a:pt x="3872166" y="2409122"/>
                </a:lnTo>
                <a:lnTo>
                  <a:pt x="3850306" y="2401835"/>
                </a:lnTo>
                <a:lnTo>
                  <a:pt x="3835733" y="2427339"/>
                </a:lnTo>
                <a:cubicBezTo>
                  <a:pt x="3831330" y="2442064"/>
                  <a:pt x="3825562" y="2462709"/>
                  <a:pt x="3818427" y="2489275"/>
                </a:cubicBezTo>
                <a:cubicBezTo>
                  <a:pt x="3811292" y="2515841"/>
                  <a:pt x="3807345" y="2536486"/>
                  <a:pt x="3806586" y="2551211"/>
                </a:cubicBezTo>
                <a:cubicBezTo>
                  <a:pt x="3807193" y="2566771"/>
                  <a:pt x="3805068" y="2575728"/>
                  <a:pt x="3800211" y="2578081"/>
                </a:cubicBezTo>
                <a:cubicBezTo>
                  <a:pt x="3795353" y="2580434"/>
                  <a:pt x="3784119" y="2581193"/>
                  <a:pt x="3766510" y="2580358"/>
                </a:cubicBezTo>
                <a:lnTo>
                  <a:pt x="3762866" y="2591288"/>
                </a:lnTo>
                <a:cubicBezTo>
                  <a:pt x="3767421" y="2595842"/>
                  <a:pt x="3771064" y="2602218"/>
                  <a:pt x="3773796" y="2610415"/>
                </a:cubicBezTo>
                <a:cubicBezTo>
                  <a:pt x="3776529" y="2618612"/>
                  <a:pt x="3772886" y="2623167"/>
                  <a:pt x="3762866" y="2624077"/>
                </a:cubicBezTo>
                <a:cubicBezTo>
                  <a:pt x="3760362" y="2624154"/>
                  <a:pt x="3756263" y="2624912"/>
                  <a:pt x="3750570" y="2626355"/>
                </a:cubicBezTo>
                <a:cubicBezTo>
                  <a:pt x="3744878" y="2627797"/>
                  <a:pt x="3741690" y="2629467"/>
                  <a:pt x="3741006" y="2631364"/>
                </a:cubicBezTo>
                <a:lnTo>
                  <a:pt x="3741006" y="2635008"/>
                </a:lnTo>
                <a:lnTo>
                  <a:pt x="3792013" y="2664154"/>
                </a:lnTo>
                <a:cubicBezTo>
                  <a:pt x="3801045" y="2654742"/>
                  <a:pt x="3807573" y="2643509"/>
                  <a:pt x="3811596" y="2630453"/>
                </a:cubicBezTo>
                <a:cubicBezTo>
                  <a:pt x="3815618" y="2617398"/>
                  <a:pt x="3817592" y="2604343"/>
                  <a:pt x="3817516" y="2591288"/>
                </a:cubicBezTo>
                <a:cubicBezTo>
                  <a:pt x="3827839" y="2580965"/>
                  <a:pt x="3832697" y="2568821"/>
                  <a:pt x="3832089" y="2554854"/>
                </a:cubicBezTo>
                <a:lnTo>
                  <a:pt x="3846663" y="2522065"/>
                </a:lnTo>
                <a:cubicBezTo>
                  <a:pt x="3846587" y="2519864"/>
                  <a:pt x="3846739" y="2516979"/>
                  <a:pt x="3847118" y="2513412"/>
                </a:cubicBezTo>
                <a:cubicBezTo>
                  <a:pt x="3847497" y="2509845"/>
                  <a:pt x="3848560" y="2507871"/>
                  <a:pt x="3850306" y="2507491"/>
                </a:cubicBezTo>
                <a:cubicBezTo>
                  <a:pt x="3857744" y="2508782"/>
                  <a:pt x="3863817" y="2515309"/>
                  <a:pt x="3868523" y="2527074"/>
                </a:cubicBezTo>
                <a:cubicBezTo>
                  <a:pt x="3873228" y="2538839"/>
                  <a:pt x="3875657" y="2548099"/>
                  <a:pt x="3875809" y="2554854"/>
                </a:cubicBezTo>
                <a:cubicBezTo>
                  <a:pt x="3875961" y="2556904"/>
                  <a:pt x="3875657" y="2559181"/>
                  <a:pt x="3874898" y="2561686"/>
                </a:cubicBezTo>
                <a:cubicBezTo>
                  <a:pt x="3874139" y="2564190"/>
                  <a:pt x="3872014" y="2565557"/>
                  <a:pt x="3868523" y="2565785"/>
                </a:cubicBezTo>
                <a:cubicBezTo>
                  <a:pt x="3864803" y="2581572"/>
                  <a:pt x="3858579" y="2600093"/>
                  <a:pt x="3849851" y="2621345"/>
                </a:cubicBezTo>
                <a:cubicBezTo>
                  <a:pt x="3841122" y="2642598"/>
                  <a:pt x="3830344" y="2659296"/>
                  <a:pt x="3817516" y="2671441"/>
                </a:cubicBezTo>
                <a:cubicBezTo>
                  <a:pt x="3817061" y="2678272"/>
                  <a:pt x="3815239" y="2683737"/>
                  <a:pt x="3812051" y="2687835"/>
                </a:cubicBezTo>
                <a:cubicBezTo>
                  <a:pt x="3808863" y="2691934"/>
                  <a:pt x="3807042" y="2697399"/>
                  <a:pt x="3806586" y="2704230"/>
                </a:cubicBezTo>
                <a:cubicBezTo>
                  <a:pt x="3801121" y="2717210"/>
                  <a:pt x="3794745" y="2730416"/>
                  <a:pt x="3787459" y="2743851"/>
                </a:cubicBezTo>
                <a:cubicBezTo>
                  <a:pt x="3780172" y="2757286"/>
                  <a:pt x="3771975" y="2769582"/>
                  <a:pt x="3762866" y="2780740"/>
                </a:cubicBezTo>
                <a:cubicBezTo>
                  <a:pt x="3762866" y="2784687"/>
                  <a:pt x="3761956" y="2788633"/>
                  <a:pt x="3760134" y="2792581"/>
                </a:cubicBezTo>
                <a:cubicBezTo>
                  <a:pt x="3758312" y="2796527"/>
                  <a:pt x="3755580" y="2798653"/>
                  <a:pt x="3751937" y="2798956"/>
                </a:cubicBezTo>
                <a:cubicBezTo>
                  <a:pt x="3745105" y="2797742"/>
                  <a:pt x="3741462" y="2791973"/>
                  <a:pt x="3741006" y="2781650"/>
                </a:cubicBezTo>
                <a:cubicBezTo>
                  <a:pt x="3740551" y="2771328"/>
                  <a:pt x="3740551" y="2763738"/>
                  <a:pt x="3741006" y="2758880"/>
                </a:cubicBezTo>
                <a:lnTo>
                  <a:pt x="3711860" y="2769810"/>
                </a:lnTo>
                <a:lnTo>
                  <a:pt x="3708217" y="2806243"/>
                </a:lnTo>
                <a:lnTo>
                  <a:pt x="3675427" y="2871823"/>
                </a:lnTo>
                <a:lnTo>
                  <a:pt x="3671784" y="2871823"/>
                </a:lnTo>
                <a:lnTo>
                  <a:pt x="3642637" y="2937402"/>
                </a:lnTo>
                <a:cubicBezTo>
                  <a:pt x="3639297" y="2940286"/>
                  <a:pt x="3637779" y="2946359"/>
                  <a:pt x="3638083" y="2955619"/>
                </a:cubicBezTo>
                <a:cubicBezTo>
                  <a:pt x="3638387" y="2964879"/>
                  <a:pt x="3638690" y="2970951"/>
                  <a:pt x="3638994" y="2973835"/>
                </a:cubicBezTo>
                <a:cubicBezTo>
                  <a:pt x="3643320" y="2969433"/>
                  <a:pt x="3647419" y="2970040"/>
                  <a:pt x="3651290" y="2975657"/>
                </a:cubicBezTo>
                <a:cubicBezTo>
                  <a:pt x="3655161" y="2981274"/>
                  <a:pt x="3654706" y="2985524"/>
                  <a:pt x="3649924" y="2988408"/>
                </a:cubicBezTo>
                <a:cubicBezTo>
                  <a:pt x="3647874" y="2988257"/>
                  <a:pt x="3645597" y="2988561"/>
                  <a:pt x="3643092" y="2989319"/>
                </a:cubicBezTo>
                <a:cubicBezTo>
                  <a:pt x="3640588" y="2990078"/>
                  <a:pt x="3639222" y="2992204"/>
                  <a:pt x="3638994" y="2995695"/>
                </a:cubicBezTo>
                <a:cubicBezTo>
                  <a:pt x="3639297" y="2999490"/>
                  <a:pt x="3641423" y="3003741"/>
                  <a:pt x="3645370" y="3008447"/>
                </a:cubicBezTo>
                <a:cubicBezTo>
                  <a:pt x="3649317" y="3013153"/>
                  <a:pt x="3653263" y="3017403"/>
                  <a:pt x="3657210" y="3021198"/>
                </a:cubicBezTo>
                <a:cubicBezTo>
                  <a:pt x="3656451" y="3028561"/>
                  <a:pt x="3652505" y="3040250"/>
                  <a:pt x="3645370" y="3056265"/>
                </a:cubicBezTo>
                <a:cubicBezTo>
                  <a:pt x="3638235" y="3072281"/>
                  <a:pt x="3632466" y="3081237"/>
                  <a:pt x="3628064" y="3083135"/>
                </a:cubicBezTo>
                <a:cubicBezTo>
                  <a:pt x="3628595" y="3095507"/>
                  <a:pt x="3627533" y="3103552"/>
                  <a:pt x="3624876" y="3107272"/>
                </a:cubicBezTo>
                <a:cubicBezTo>
                  <a:pt x="3622220" y="3110991"/>
                  <a:pt x="3614781" y="3112661"/>
                  <a:pt x="3602561" y="3112281"/>
                </a:cubicBezTo>
                <a:lnTo>
                  <a:pt x="3602561" y="3152358"/>
                </a:lnTo>
                <a:cubicBezTo>
                  <a:pt x="3593301" y="3146893"/>
                  <a:pt x="3584496" y="3140517"/>
                  <a:pt x="3576147" y="3133230"/>
                </a:cubicBezTo>
                <a:cubicBezTo>
                  <a:pt x="3567798" y="3125944"/>
                  <a:pt x="3560815" y="3117746"/>
                  <a:pt x="3555198" y="3108638"/>
                </a:cubicBezTo>
                <a:cubicBezTo>
                  <a:pt x="3555805" y="3115925"/>
                  <a:pt x="3554590" y="3123211"/>
                  <a:pt x="3551554" y="3130498"/>
                </a:cubicBezTo>
                <a:lnTo>
                  <a:pt x="3573414" y="3166931"/>
                </a:lnTo>
                <a:cubicBezTo>
                  <a:pt x="3569316" y="3180973"/>
                  <a:pt x="3560207" y="3207539"/>
                  <a:pt x="3546089" y="3246628"/>
                </a:cubicBezTo>
                <a:cubicBezTo>
                  <a:pt x="3531972" y="3285718"/>
                  <a:pt x="3515577" y="3307730"/>
                  <a:pt x="3496905" y="3312663"/>
                </a:cubicBezTo>
                <a:cubicBezTo>
                  <a:pt x="3496525" y="3319722"/>
                  <a:pt x="3493641" y="3330197"/>
                  <a:pt x="3488252" y="3344087"/>
                </a:cubicBezTo>
                <a:cubicBezTo>
                  <a:pt x="3482863" y="3357977"/>
                  <a:pt x="3477246" y="3365719"/>
                  <a:pt x="3471401" y="3367313"/>
                </a:cubicBezTo>
                <a:cubicBezTo>
                  <a:pt x="3469656" y="3366858"/>
                  <a:pt x="3468593" y="3365036"/>
                  <a:pt x="3468214" y="3361848"/>
                </a:cubicBezTo>
                <a:cubicBezTo>
                  <a:pt x="3467834" y="3358660"/>
                  <a:pt x="3467682" y="3356839"/>
                  <a:pt x="3467758" y="3356383"/>
                </a:cubicBezTo>
                <a:lnTo>
                  <a:pt x="3453185" y="3352740"/>
                </a:lnTo>
                <a:lnTo>
                  <a:pt x="3442255" y="3367313"/>
                </a:lnTo>
                <a:lnTo>
                  <a:pt x="3467758" y="3392816"/>
                </a:lnTo>
                <a:cubicBezTo>
                  <a:pt x="3467454" y="3412627"/>
                  <a:pt x="3463507" y="3430388"/>
                  <a:pt x="3455917" y="3446100"/>
                </a:cubicBezTo>
                <a:cubicBezTo>
                  <a:pt x="3448327" y="3461812"/>
                  <a:pt x="3438915" y="3476840"/>
                  <a:pt x="3427682" y="3491186"/>
                </a:cubicBezTo>
                <a:cubicBezTo>
                  <a:pt x="3428820" y="3496802"/>
                  <a:pt x="3432008" y="3507429"/>
                  <a:pt x="3437245" y="3523065"/>
                </a:cubicBezTo>
                <a:cubicBezTo>
                  <a:pt x="3442483" y="3538700"/>
                  <a:pt x="3442938" y="3547505"/>
                  <a:pt x="3438612" y="3549479"/>
                </a:cubicBezTo>
                <a:cubicBezTo>
                  <a:pt x="3433222" y="3549327"/>
                  <a:pt x="3428517" y="3547809"/>
                  <a:pt x="3424494" y="3544925"/>
                </a:cubicBezTo>
                <a:cubicBezTo>
                  <a:pt x="3420471" y="3542040"/>
                  <a:pt x="3416676" y="3538700"/>
                  <a:pt x="3413109" y="3534905"/>
                </a:cubicBezTo>
                <a:cubicBezTo>
                  <a:pt x="3413109" y="3548264"/>
                  <a:pt x="3411287" y="3562534"/>
                  <a:pt x="3407644" y="3577714"/>
                </a:cubicBezTo>
                <a:cubicBezTo>
                  <a:pt x="3404000" y="3592895"/>
                  <a:pt x="3398535" y="3605343"/>
                  <a:pt x="3391248" y="3615058"/>
                </a:cubicBezTo>
                <a:lnTo>
                  <a:pt x="3373032" y="3585912"/>
                </a:lnTo>
                <a:lnTo>
                  <a:pt x="3383962" y="3549479"/>
                </a:lnTo>
                <a:cubicBezTo>
                  <a:pt x="3381912" y="3547657"/>
                  <a:pt x="3379635" y="3545836"/>
                  <a:pt x="3377131" y="3544014"/>
                </a:cubicBezTo>
                <a:cubicBezTo>
                  <a:pt x="3374626" y="3542192"/>
                  <a:pt x="3373260" y="3540370"/>
                  <a:pt x="3373032" y="3538549"/>
                </a:cubicBezTo>
                <a:cubicBezTo>
                  <a:pt x="3373867" y="3535057"/>
                  <a:pt x="3377662" y="3532932"/>
                  <a:pt x="3384417" y="3532173"/>
                </a:cubicBezTo>
                <a:cubicBezTo>
                  <a:pt x="3391173" y="3531414"/>
                  <a:pt x="3395878" y="3531110"/>
                  <a:pt x="3398535" y="3531262"/>
                </a:cubicBezTo>
                <a:cubicBezTo>
                  <a:pt x="3398763" y="3520180"/>
                  <a:pt x="3401040" y="3508643"/>
                  <a:pt x="3405366" y="3496651"/>
                </a:cubicBezTo>
                <a:cubicBezTo>
                  <a:pt x="3409693" y="3484658"/>
                  <a:pt x="3414702" y="3473121"/>
                  <a:pt x="3420395" y="3462039"/>
                </a:cubicBezTo>
                <a:cubicBezTo>
                  <a:pt x="3420319" y="3459914"/>
                  <a:pt x="3419560" y="3456878"/>
                  <a:pt x="3418118" y="3452931"/>
                </a:cubicBezTo>
                <a:cubicBezTo>
                  <a:pt x="3416676" y="3448984"/>
                  <a:pt x="3415006" y="3445948"/>
                  <a:pt x="3413109" y="3443823"/>
                </a:cubicBezTo>
                <a:lnTo>
                  <a:pt x="3387605" y="3476612"/>
                </a:lnTo>
                <a:lnTo>
                  <a:pt x="3369389" y="3480256"/>
                </a:lnTo>
                <a:lnTo>
                  <a:pt x="3369389" y="3531262"/>
                </a:lnTo>
                <a:cubicBezTo>
                  <a:pt x="3356409" y="3541737"/>
                  <a:pt x="3345024" y="3557221"/>
                  <a:pt x="3335233" y="3577714"/>
                </a:cubicBezTo>
                <a:cubicBezTo>
                  <a:pt x="3325441" y="3598208"/>
                  <a:pt x="3318610" y="3615514"/>
                  <a:pt x="3314739" y="3629632"/>
                </a:cubicBezTo>
                <a:cubicBezTo>
                  <a:pt x="3314132" y="3636615"/>
                  <a:pt x="3311703" y="3642687"/>
                  <a:pt x="3307452" y="3647848"/>
                </a:cubicBezTo>
                <a:cubicBezTo>
                  <a:pt x="3303202" y="3653010"/>
                  <a:pt x="3300773" y="3659082"/>
                  <a:pt x="3300166" y="3666065"/>
                </a:cubicBezTo>
                <a:lnTo>
                  <a:pt x="3289236" y="3695211"/>
                </a:lnTo>
                <a:lnTo>
                  <a:pt x="3292879" y="3695211"/>
                </a:lnTo>
                <a:cubicBezTo>
                  <a:pt x="3292272" y="3702194"/>
                  <a:pt x="3289843" y="3708267"/>
                  <a:pt x="3285593" y="3713428"/>
                </a:cubicBezTo>
                <a:cubicBezTo>
                  <a:pt x="3281342" y="3718589"/>
                  <a:pt x="3278913" y="3724662"/>
                  <a:pt x="3278306" y="3731645"/>
                </a:cubicBezTo>
                <a:cubicBezTo>
                  <a:pt x="3278610" y="3737337"/>
                  <a:pt x="3278002" y="3742347"/>
                  <a:pt x="3276484" y="3746673"/>
                </a:cubicBezTo>
                <a:cubicBezTo>
                  <a:pt x="3274966" y="3750999"/>
                  <a:pt x="3270716" y="3753277"/>
                  <a:pt x="3263733" y="3753504"/>
                </a:cubicBezTo>
                <a:cubicBezTo>
                  <a:pt x="3264188" y="3764131"/>
                  <a:pt x="3263277" y="3771114"/>
                  <a:pt x="3261000" y="3774453"/>
                </a:cubicBezTo>
                <a:cubicBezTo>
                  <a:pt x="3258723" y="3777793"/>
                  <a:pt x="3252347" y="3779311"/>
                  <a:pt x="3241873" y="3779007"/>
                </a:cubicBezTo>
                <a:lnTo>
                  <a:pt x="3241873" y="3819084"/>
                </a:lnTo>
                <a:lnTo>
                  <a:pt x="3223656" y="3811797"/>
                </a:lnTo>
                <a:lnTo>
                  <a:pt x="3201796" y="3862804"/>
                </a:lnTo>
                <a:lnTo>
                  <a:pt x="3209083" y="3870090"/>
                </a:lnTo>
                <a:lnTo>
                  <a:pt x="3194510" y="3881020"/>
                </a:lnTo>
                <a:lnTo>
                  <a:pt x="3187223" y="3895594"/>
                </a:lnTo>
                <a:lnTo>
                  <a:pt x="3198153" y="3921097"/>
                </a:lnTo>
                <a:lnTo>
                  <a:pt x="3194510" y="3950243"/>
                </a:lnTo>
                <a:cubicBezTo>
                  <a:pt x="3185553" y="3951458"/>
                  <a:pt x="3180695" y="3956315"/>
                  <a:pt x="3179937" y="3964816"/>
                </a:cubicBezTo>
                <a:cubicBezTo>
                  <a:pt x="3179177" y="3973318"/>
                  <a:pt x="3170676" y="3978175"/>
                  <a:pt x="3154433" y="3979390"/>
                </a:cubicBezTo>
                <a:lnTo>
                  <a:pt x="3154433" y="3961173"/>
                </a:lnTo>
                <a:lnTo>
                  <a:pt x="3143503" y="3964816"/>
                </a:lnTo>
                <a:cubicBezTo>
                  <a:pt x="3141226" y="3969978"/>
                  <a:pt x="3137583" y="3978782"/>
                  <a:pt x="3132573" y="3991230"/>
                </a:cubicBezTo>
                <a:cubicBezTo>
                  <a:pt x="3127564" y="4003678"/>
                  <a:pt x="3123920" y="4010662"/>
                  <a:pt x="3121644" y="4012179"/>
                </a:cubicBezTo>
                <a:cubicBezTo>
                  <a:pt x="3119898" y="4011876"/>
                  <a:pt x="3118835" y="4010662"/>
                  <a:pt x="3118456" y="4008536"/>
                </a:cubicBezTo>
                <a:cubicBezTo>
                  <a:pt x="3118076" y="4006411"/>
                  <a:pt x="3117924" y="4005196"/>
                  <a:pt x="3118000" y="4004893"/>
                </a:cubicBezTo>
                <a:cubicBezTo>
                  <a:pt x="3107981" y="4004285"/>
                  <a:pt x="3104338" y="4000946"/>
                  <a:pt x="3107070" y="3994874"/>
                </a:cubicBezTo>
                <a:cubicBezTo>
                  <a:pt x="3109803" y="3988802"/>
                  <a:pt x="3113446" y="3983640"/>
                  <a:pt x="3118000" y="3979390"/>
                </a:cubicBezTo>
                <a:lnTo>
                  <a:pt x="3103427" y="3946600"/>
                </a:lnTo>
                <a:lnTo>
                  <a:pt x="3118000" y="3921097"/>
                </a:lnTo>
                <a:lnTo>
                  <a:pt x="3092497" y="3910167"/>
                </a:lnTo>
                <a:cubicBezTo>
                  <a:pt x="3091434" y="3922387"/>
                  <a:pt x="3087184" y="3933469"/>
                  <a:pt x="3079745" y="3943412"/>
                </a:cubicBezTo>
                <a:cubicBezTo>
                  <a:pt x="3072307" y="3953355"/>
                  <a:pt x="3068056" y="3965348"/>
                  <a:pt x="3066994" y="3979390"/>
                </a:cubicBezTo>
                <a:cubicBezTo>
                  <a:pt x="3056140" y="3994115"/>
                  <a:pt x="3045969" y="4009295"/>
                  <a:pt x="3036481" y="4024931"/>
                </a:cubicBezTo>
                <a:cubicBezTo>
                  <a:pt x="3026993" y="4040567"/>
                  <a:pt x="3017733" y="4055747"/>
                  <a:pt x="3008701" y="4070472"/>
                </a:cubicBezTo>
                <a:cubicBezTo>
                  <a:pt x="3006879" y="4079277"/>
                  <a:pt x="3003236" y="4090814"/>
                  <a:pt x="2997771" y="4105084"/>
                </a:cubicBezTo>
                <a:cubicBezTo>
                  <a:pt x="2992306" y="4119354"/>
                  <a:pt x="2985019" y="4127247"/>
                  <a:pt x="2975911" y="4128765"/>
                </a:cubicBezTo>
                <a:cubicBezTo>
                  <a:pt x="2976366" y="4131574"/>
                  <a:pt x="2978188" y="4136887"/>
                  <a:pt x="2981376" y="4144705"/>
                </a:cubicBezTo>
                <a:cubicBezTo>
                  <a:pt x="2984564" y="4152523"/>
                  <a:pt x="2986385" y="4156925"/>
                  <a:pt x="2986841" y="4157912"/>
                </a:cubicBezTo>
                <a:cubicBezTo>
                  <a:pt x="2988587" y="4157457"/>
                  <a:pt x="2989649" y="4155635"/>
                  <a:pt x="2990029" y="4152447"/>
                </a:cubicBezTo>
                <a:cubicBezTo>
                  <a:pt x="2990408" y="4149259"/>
                  <a:pt x="2990560" y="4147437"/>
                  <a:pt x="2990484" y="4146982"/>
                </a:cubicBezTo>
                <a:cubicBezTo>
                  <a:pt x="3000807" y="4125502"/>
                  <a:pt x="3012951" y="4104704"/>
                  <a:pt x="3026917" y="4084590"/>
                </a:cubicBezTo>
                <a:cubicBezTo>
                  <a:pt x="3040883" y="4064476"/>
                  <a:pt x="3049385" y="4042768"/>
                  <a:pt x="3052421" y="4019466"/>
                </a:cubicBezTo>
                <a:lnTo>
                  <a:pt x="3070637" y="4019466"/>
                </a:lnTo>
                <a:cubicBezTo>
                  <a:pt x="3078986" y="4019087"/>
                  <a:pt x="3088702" y="4019846"/>
                  <a:pt x="3099783" y="4021743"/>
                </a:cubicBezTo>
                <a:cubicBezTo>
                  <a:pt x="3110865" y="4023641"/>
                  <a:pt x="3116937" y="4028954"/>
                  <a:pt x="3118000" y="4037683"/>
                </a:cubicBezTo>
                <a:cubicBezTo>
                  <a:pt x="3117621" y="4054229"/>
                  <a:pt x="3113826" y="4070321"/>
                  <a:pt x="3106615" y="4085957"/>
                </a:cubicBezTo>
                <a:cubicBezTo>
                  <a:pt x="3099404" y="4101592"/>
                  <a:pt x="3091055" y="4115862"/>
                  <a:pt x="3081567" y="4128765"/>
                </a:cubicBezTo>
                <a:cubicBezTo>
                  <a:pt x="3082023" y="4137570"/>
                  <a:pt x="3083844" y="4145464"/>
                  <a:pt x="3087032" y="4152447"/>
                </a:cubicBezTo>
                <a:cubicBezTo>
                  <a:pt x="3090220" y="4159430"/>
                  <a:pt x="3092042" y="4167324"/>
                  <a:pt x="3092497" y="4176128"/>
                </a:cubicBezTo>
                <a:lnTo>
                  <a:pt x="3066994" y="4168842"/>
                </a:lnTo>
                <a:cubicBezTo>
                  <a:pt x="3067145" y="4180075"/>
                  <a:pt x="3065931" y="4192220"/>
                  <a:pt x="3063350" y="4205275"/>
                </a:cubicBezTo>
                <a:cubicBezTo>
                  <a:pt x="3060770" y="4218330"/>
                  <a:pt x="3055912" y="4230475"/>
                  <a:pt x="3048777" y="4241708"/>
                </a:cubicBezTo>
                <a:lnTo>
                  <a:pt x="3030561" y="4216205"/>
                </a:lnTo>
                <a:lnTo>
                  <a:pt x="3041490" y="4183415"/>
                </a:lnTo>
                <a:cubicBezTo>
                  <a:pt x="3039441" y="4181594"/>
                  <a:pt x="3037164" y="4179772"/>
                  <a:pt x="3034659" y="4177950"/>
                </a:cubicBezTo>
                <a:cubicBezTo>
                  <a:pt x="3032154" y="4176128"/>
                  <a:pt x="3030788" y="4174307"/>
                  <a:pt x="3030561" y="4172485"/>
                </a:cubicBezTo>
                <a:cubicBezTo>
                  <a:pt x="3031244" y="4168994"/>
                  <a:pt x="3034432" y="4166868"/>
                  <a:pt x="3040124" y="4166109"/>
                </a:cubicBezTo>
                <a:cubicBezTo>
                  <a:pt x="3045817" y="4165350"/>
                  <a:pt x="3049916" y="4165047"/>
                  <a:pt x="3052421" y="4165199"/>
                </a:cubicBezTo>
                <a:lnTo>
                  <a:pt x="3074280" y="4103262"/>
                </a:lnTo>
                <a:lnTo>
                  <a:pt x="3070637" y="4088689"/>
                </a:lnTo>
                <a:lnTo>
                  <a:pt x="3056064" y="4070472"/>
                </a:lnTo>
                <a:lnTo>
                  <a:pt x="3037847" y="4088689"/>
                </a:lnTo>
                <a:lnTo>
                  <a:pt x="3026917" y="4165199"/>
                </a:lnTo>
                <a:cubicBezTo>
                  <a:pt x="3015684" y="4175369"/>
                  <a:pt x="3005361" y="4189639"/>
                  <a:pt x="2995949" y="4208008"/>
                </a:cubicBezTo>
                <a:cubicBezTo>
                  <a:pt x="2986537" y="4226376"/>
                  <a:pt x="2979858" y="4242467"/>
                  <a:pt x="2975911" y="4256281"/>
                </a:cubicBezTo>
                <a:cubicBezTo>
                  <a:pt x="2975456" y="4268881"/>
                  <a:pt x="2972723" y="4281026"/>
                  <a:pt x="2967713" y="4292714"/>
                </a:cubicBezTo>
                <a:cubicBezTo>
                  <a:pt x="2962704" y="4304403"/>
                  <a:pt x="2958150" y="4316548"/>
                  <a:pt x="2954051" y="4329148"/>
                </a:cubicBezTo>
                <a:cubicBezTo>
                  <a:pt x="2936442" y="4344328"/>
                  <a:pt x="2920654" y="4361330"/>
                  <a:pt x="2906688" y="4380154"/>
                </a:cubicBezTo>
                <a:lnTo>
                  <a:pt x="2881185" y="4453020"/>
                </a:lnTo>
                <a:cubicBezTo>
                  <a:pt x="2878984" y="4452869"/>
                  <a:pt x="2876100" y="4453172"/>
                  <a:pt x="2872532" y="4453931"/>
                </a:cubicBezTo>
                <a:cubicBezTo>
                  <a:pt x="2868965" y="4454690"/>
                  <a:pt x="2866991" y="4456815"/>
                  <a:pt x="2866612" y="4460307"/>
                </a:cubicBezTo>
                <a:cubicBezTo>
                  <a:pt x="2866991" y="4462280"/>
                  <a:pt x="2868965" y="4464709"/>
                  <a:pt x="2872532" y="4467594"/>
                </a:cubicBezTo>
                <a:cubicBezTo>
                  <a:pt x="2876100" y="4470478"/>
                  <a:pt x="2878984" y="4472907"/>
                  <a:pt x="2881185" y="4474880"/>
                </a:cubicBezTo>
                <a:lnTo>
                  <a:pt x="2841108" y="4496740"/>
                </a:lnTo>
                <a:lnTo>
                  <a:pt x="2815605" y="4496740"/>
                </a:lnTo>
                <a:cubicBezTo>
                  <a:pt x="2816364" y="4483230"/>
                  <a:pt x="2818490" y="4470174"/>
                  <a:pt x="2821981" y="4457574"/>
                </a:cubicBezTo>
                <a:cubicBezTo>
                  <a:pt x="2825473" y="4444975"/>
                  <a:pt x="2825776" y="4426454"/>
                  <a:pt x="2822892" y="4402014"/>
                </a:cubicBezTo>
                <a:cubicBezTo>
                  <a:pt x="2815150" y="4412640"/>
                  <a:pt x="2807863" y="4423267"/>
                  <a:pt x="2801032" y="4433893"/>
                </a:cubicBezTo>
                <a:cubicBezTo>
                  <a:pt x="2794201" y="4444519"/>
                  <a:pt x="2790558" y="4456967"/>
                  <a:pt x="2790102" y="4471237"/>
                </a:cubicBezTo>
                <a:cubicBezTo>
                  <a:pt x="2772493" y="4485203"/>
                  <a:pt x="2756705" y="4500991"/>
                  <a:pt x="2742739" y="4518600"/>
                </a:cubicBezTo>
                <a:cubicBezTo>
                  <a:pt x="2722473" y="4520422"/>
                  <a:pt x="2714731" y="4527708"/>
                  <a:pt x="2719513" y="4540460"/>
                </a:cubicBezTo>
                <a:cubicBezTo>
                  <a:pt x="2724295" y="4553211"/>
                  <a:pt x="2721107" y="4560498"/>
                  <a:pt x="2709949" y="4562320"/>
                </a:cubicBezTo>
                <a:lnTo>
                  <a:pt x="2695376" y="4562320"/>
                </a:lnTo>
                <a:cubicBezTo>
                  <a:pt x="2694769" y="4572567"/>
                  <a:pt x="2692340" y="4580309"/>
                  <a:pt x="2688089" y="4585546"/>
                </a:cubicBezTo>
                <a:cubicBezTo>
                  <a:pt x="2683839" y="4590783"/>
                  <a:pt x="2681410" y="4597614"/>
                  <a:pt x="2680803" y="4606040"/>
                </a:cubicBezTo>
                <a:lnTo>
                  <a:pt x="2655299" y="4627899"/>
                </a:lnTo>
                <a:lnTo>
                  <a:pt x="2640726" y="4598753"/>
                </a:lnTo>
                <a:cubicBezTo>
                  <a:pt x="2633439" y="4598753"/>
                  <a:pt x="2629796" y="4595110"/>
                  <a:pt x="2629796" y="4587823"/>
                </a:cubicBezTo>
                <a:cubicBezTo>
                  <a:pt x="2630859" y="4573478"/>
                  <a:pt x="2635109" y="4559360"/>
                  <a:pt x="2642548" y="4545469"/>
                </a:cubicBezTo>
                <a:cubicBezTo>
                  <a:pt x="2649986" y="4531579"/>
                  <a:pt x="2654237" y="4516551"/>
                  <a:pt x="2655299" y="4500383"/>
                </a:cubicBezTo>
                <a:cubicBezTo>
                  <a:pt x="2655375" y="4500080"/>
                  <a:pt x="2655224" y="4498866"/>
                  <a:pt x="2654844" y="4496740"/>
                </a:cubicBezTo>
                <a:cubicBezTo>
                  <a:pt x="2654464" y="4494615"/>
                  <a:pt x="2653402" y="4493400"/>
                  <a:pt x="2651656" y="4493097"/>
                </a:cubicBezTo>
                <a:cubicBezTo>
                  <a:pt x="2649683" y="4493932"/>
                  <a:pt x="2647254" y="4497727"/>
                  <a:pt x="2644370" y="4504482"/>
                </a:cubicBezTo>
                <a:cubicBezTo>
                  <a:pt x="2641485" y="4511237"/>
                  <a:pt x="2639057" y="4515944"/>
                  <a:pt x="2637083" y="4518600"/>
                </a:cubicBezTo>
                <a:cubicBezTo>
                  <a:pt x="2632832" y="4522243"/>
                  <a:pt x="2630404" y="4525887"/>
                  <a:pt x="2629796" y="4529530"/>
                </a:cubicBezTo>
                <a:cubicBezTo>
                  <a:pt x="2630252" y="4535223"/>
                  <a:pt x="2630252" y="4540232"/>
                  <a:pt x="2629796" y="4544559"/>
                </a:cubicBezTo>
                <a:cubicBezTo>
                  <a:pt x="2629341" y="4548885"/>
                  <a:pt x="2625697" y="4551162"/>
                  <a:pt x="2618866" y="4551390"/>
                </a:cubicBezTo>
                <a:lnTo>
                  <a:pt x="2604293" y="4558676"/>
                </a:lnTo>
                <a:lnTo>
                  <a:pt x="2567860" y="4562320"/>
                </a:lnTo>
                <a:lnTo>
                  <a:pt x="2556930" y="4591466"/>
                </a:lnTo>
                <a:cubicBezTo>
                  <a:pt x="2551389" y="4593516"/>
                  <a:pt x="2546076" y="4596703"/>
                  <a:pt x="2540991" y="4601030"/>
                </a:cubicBezTo>
                <a:cubicBezTo>
                  <a:pt x="2535905" y="4605356"/>
                  <a:pt x="2531503" y="4609455"/>
                  <a:pt x="2527783" y="4613326"/>
                </a:cubicBezTo>
                <a:cubicBezTo>
                  <a:pt x="2523837" y="4613250"/>
                  <a:pt x="2519890" y="4614313"/>
                  <a:pt x="2515942" y="4616514"/>
                </a:cubicBezTo>
                <a:cubicBezTo>
                  <a:pt x="2511995" y="4618715"/>
                  <a:pt x="2509870" y="4622510"/>
                  <a:pt x="2509567" y="4627899"/>
                </a:cubicBezTo>
                <a:lnTo>
                  <a:pt x="2513210" y="4642473"/>
                </a:lnTo>
                <a:lnTo>
                  <a:pt x="2480420" y="4642473"/>
                </a:lnTo>
                <a:cubicBezTo>
                  <a:pt x="2481862" y="4635414"/>
                  <a:pt x="2485354" y="4624939"/>
                  <a:pt x="2490895" y="4611049"/>
                </a:cubicBezTo>
                <a:cubicBezTo>
                  <a:pt x="2496435" y="4597159"/>
                  <a:pt x="2495373" y="4589417"/>
                  <a:pt x="2487707" y="4587823"/>
                </a:cubicBezTo>
                <a:cubicBezTo>
                  <a:pt x="2483988" y="4588051"/>
                  <a:pt x="2480496" y="4589417"/>
                  <a:pt x="2477232" y="4591922"/>
                </a:cubicBezTo>
                <a:cubicBezTo>
                  <a:pt x="2473968" y="4594426"/>
                  <a:pt x="2471388" y="4596703"/>
                  <a:pt x="2469490" y="4598753"/>
                </a:cubicBezTo>
                <a:lnTo>
                  <a:pt x="2462204" y="4642473"/>
                </a:lnTo>
                <a:lnTo>
                  <a:pt x="2443987" y="4667976"/>
                </a:lnTo>
                <a:cubicBezTo>
                  <a:pt x="2443987" y="4678754"/>
                  <a:pt x="2442166" y="4688166"/>
                  <a:pt x="2438522" y="4696211"/>
                </a:cubicBezTo>
                <a:cubicBezTo>
                  <a:pt x="2434879" y="4704257"/>
                  <a:pt x="2429414" y="4711847"/>
                  <a:pt x="2422127" y="4718982"/>
                </a:cubicBezTo>
                <a:lnTo>
                  <a:pt x="2422127" y="4748129"/>
                </a:lnTo>
                <a:cubicBezTo>
                  <a:pt x="2411805" y="4759666"/>
                  <a:pt x="2406947" y="4773025"/>
                  <a:pt x="2407554" y="4788205"/>
                </a:cubicBezTo>
                <a:cubicBezTo>
                  <a:pt x="2401710" y="4786459"/>
                  <a:pt x="2396093" y="4787218"/>
                  <a:pt x="2390704" y="4790482"/>
                </a:cubicBezTo>
                <a:cubicBezTo>
                  <a:pt x="2385314" y="4793746"/>
                  <a:pt x="2382430" y="4799059"/>
                  <a:pt x="2382051" y="4806422"/>
                </a:cubicBezTo>
                <a:lnTo>
                  <a:pt x="2360191" y="4839211"/>
                </a:lnTo>
                <a:lnTo>
                  <a:pt x="2331044" y="4828281"/>
                </a:lnTo>
                <a:cubicBezTo>
                  <a:pt x="2335826" y="4816441"/>
                  <a:pt x="2339014" y="4802778"/>
                  <a:pt x="2340608" y="4787294"/>
                </a:cubicBezTo>
                <a:cubicBezTo>
                  <a:pt x="2342202" y="4771810"/>
                  <a:pt x="2346301" y="4759969"/>
                  <a:pt x="2352904" y="4751772"/>
                </a:cubicBezTo>
                <a:cubicBezTo>
                  <a:pt x="2352297" y="4740235"/>
                  <a:pt x="2357155" y="4734163"/>
                  <a:pt x="2367477" y="4733555"/>
                </a:cubicBezTo>
                <a:cubicBezTo>
                  <a:pt x="2375372" y="4734087"/>
                  <a:pt x="2385087" y="4733935"/>
                  <a:pt x="2396624" y="4733100"/>
                </a:cubicBezTo>
                <a:cubicBezTo>
                  <a:pt x="2408161" y="4732265"/>
                  <a:pt x="2406947" y="4727559"/>
                  <a:pt x="2392981" y="4718982"/>
                </a:cubicBezTo>
                <a:lnTo>
                  <a:pt x="2407554" y="4682549"/>
                </a:lnTo>
                <a:lnTo>
                  <a:pt x="2392981" y="4682549"/>
                </a:lnTo>
                <a:lnTo>
                  <a:pt x="2407554" y="4664332"/>
                </a:lnTo>
                <a:lnTo>
                  <a:pt x="2407554" y="4627899"/>
                </a:lnTo>
                <a:lnTo>
                  <a:pt x="2433057" y="4609683"/>
                </a:lnTo>
                <a:lnTo>
                  <a:pt x="2433057" y="4576893"/>
                </a:lnTo>
                <a:cubicBezTo>
                  <a:pt x="2439736" y="4565356"/>
                  <a:pt x="2448237" y="4555640"/>
                  <a:pt x="2458560" y="4547747"/>
                </a:cubicBezTo>
                <a:lnTo>
                  <a:pt x="2469490" y="4518600"/>
                </a:lnTo>
                <a:cubicBezTo>
                  <a:pt x="2458105" y="4515716"/>
                  <a:pt x="2454462" y="4503268"/>
                  <a:pt x="2458560" y="4481256"/>
                </a:cubicBezTo>
                <a:cubicBezTo>
                  <a:pt x="2462659" y="4459244"/>
                  <a:pt x="2466302" y="4444975"/>
                  <a:pt x="2469490" y="4438447"/>
                </a:cubicBezTo>
                <a:cubicBezTo>
                  <a:pt x="2476321" y="4436777"/>
                  <a:pt x="2479965" y="4429187"/>
                  <a:pt x="2480420" y="4415676"/>
                </a:cubicBezTo>
                <a:cubicBezTo>
                  <a:pt x="2480876" y="4402166"/>
                  <a:pt x="2480876" y="4392754"/>
                  <a:pt x="2480420" y="4387441"/>
                </a:cubicBezTo>
                <a:cubicBezTo>
                  <a:pt x="2485809" y="4385315"/>
                  <a:pt x="2489605" y="4381369"/>
                  <a:pt x="2491805" y="4375600"/>
                </a:cubicBezTo>
                <a:cubicBezTo>
                  <a:pt x="2494007" y="4369831"/>
                  <a:pt x="2495070" y="4364063"/>
                  <a:pt x="2494993" y="4358294"/>
                </a:cubicBezTo>
                <a:cubicBezTo>
                  <a:pt x="2494386" y="4351463"/>
                  <a:pt x="2491957" y="4345998"/>
                  <a:pt x="2487707" y="4341899"/>
                </a:cubicBezTo>
                <a:cubicBezTo>
                  <a:pt x="2483456" y="4337801"/>
                  <a:pt x="2481027" y="4332335"/>
                  <a:pt x="2480420" y="4325504"/>
                </a:cubicBezTo>
                <a:cubicBezTo>
                  <a:pt x="2466378" y="4328237"/>
                  <a:pt x="2459851" y="4339167"/>
                  <a:pt x="2460837" y="4358294"/>
                </a:cubicBezTo>
                <a:cubicBezTo>
                  <a:pt x="2461824" y="4377422"/>
                  <a:pt x="2456207" y="4388352"/>
                  <a:pt x="2443987" y="4391084"/>
                </a:cubicBezTo>
                <a:cubicBezTo>
                  <a:pt x="2443608" y="4402242"/>
                  <a:pt x="2439813" y="4412716"/>
                  <a:pt x="2432602" y="4422508"/>
                </a:cubicBezTo>
                <a:cubicBezTo>
                  <a:pt x="2425391" y="4432299"/>
                  <a:pt x="2417042" y="4440041"/>
                  <a:pt x="2407554" y="4445734"/>
                </a:cubicBezTo>
                <a:lnTo>
                  <a:pt x="2407554" y="4493097"/>
                </a:lnTo>
                <a:cubicBezTo>
                  <a:pt x="2375599" y="4508505"/>
                  <a:pt x="2356623" y="4525962"/>
                  <a:pt x="2350627" y="4545469"/>
                </a:cubicBezTo>
                <a:cubicBezTo>
                  <a:pt x="2344631" y="4564976"/>
                  <a:pt x="2335674" y="4592453"/>
                  <a:pt x="2323758" y="4627899"/>
                </a:cubicBezTo>
                <a:cubicBezTo>
                  <a:pt x="2311462" y="4628962"/>
                  <a:pt x="2300532" y="4633213"/>
                  <a:pt x="2290968" y="4640651"/>
                </a:cubicBezTo>
                <a:cubicBezTo>
                  <a:pt x="2281404" y="4648090"/>
                  <a:pt x="2270474" y="4652340"/>
                  <a:pt x="2258178" y="4653403"/>
                </a:cubicBezTo>
                <a:lnTo>
                  <a:pt x="2258178" y="4693479"/>
                </a:lnTo>
                <a:lnTo>
                  <a:pt x="2247248" y="4693479"/>
                </a:lnTo>
                <a:cubicBezTo>
                  <a:pt x="2240265" y="4693479"/>
                  <a:pt x="2236015" y="4691657"/>
                  <a:pt x="2234497" y="4688014"/>
                </a:cubicBezTo>
                <a:cubicBezTo>
                  <a:pt x="2232979" y="4684371"/>
                  <a:pt x="2232371" y="4678906"/>
                  <a:pt x="2232675" y="4671619"/>
                </a:cubicBezTo>
                <a:lnTo>
                  <a:pt x="2243605" y="4642473"/>
                </a:lnTo>
                <a:cubicBezTo>
                  <a:pt x="2243377" y="4639816"/>
                  <a:pt x="2242011" y="4635110"/>
                  <a:pt x="2239506" y="4628355"/>
                </a:cubicBezTo>
                <a:cubicBezTo>
                  <a:pt x="2237001" y="4621600"/>
                  <a:pt x="2234724" y="4617805"/>
                  <a:pt x="2232675" y="4616969"/>
                </a:cubicBezTo>
                <a:lnTo>
                  <a:pt x="2232675" y="4627899"/>
                </a:lnTo>
                <a:lnTo>
                  <a:pt x="2218919" y="4639506"/>
                </a:lnTo>
                <a:lnTo>
                  <a:pt x="2219390" y="4640086"/>
                </a:lnTo>
                <a:cubicBezTo>
                  <a:pt x="2222958" y="4642970"/>
                  <a:pt x="2225842" y="4645399"/>
                  <a:pt x="2228043" y="4647372"/>
                </a:cubicBezTo>
                <a:lnTo>
                  <a:pt x="2190819" y="4667676"/>
                </a:lnTo>
                <a:lnTo>
                  <a:pt x="2190664" y="4667862"/>
                </a:lnTo>
                <a:cubicBezTo>
                  <a:pt x="2187627" y="4672872"/>
                  <a:pt x="2185844" y="4677767"/>
                  <a:pt x="2185312" y="4682549"/>
                </a:cubicBezTo>
                <a:cubicBezTo>
                  <a:pt x="2179923" y="4686496"/>
                  <a:pt x="2176128" y="4692265"/>
                  <a:pt x="2173927" y="4699855"/>
                </a:cubicBezTo>
                <a:cubicBezTo>
                  <a:pt x="2171725" y="4707445"/>
                  <a:pt x="2170663" y="4715035"/>
                  <a:pt x="2170739" y="4722625"/>
                </a:cubicBezTo>
                <a:lnTo>
                  <a:pt x="2145236" y="4737199"/>
                </a:lnTo>
                <a:cubicBezTo>
                  <a:pt x="2145311" y="4743043"/>
                  <a:pt x="2144249" y="4749571"/>
                  <a:pt x="2142048" y="4756781"/>
                </a:cubicBezTo>
                <a:cubicBezTo>
                  <a:pt x="2139846" y="4763992"/>
                  <a:pt x="2136051" y="4769609"/>
                  <a:pt x="2130662" y="4773632"/>
                </a:cubicBezTo>
                <a:lnTo>
                  <a:pt x="2130662" y="4802778"/>
                </a:lnTo>
                <a:lnTo>
                  <a:pt x="2116089" y="4813708"/>
                </a:lnTo>
                <a:cubicBezTo>
                  <a:pt x="2115709" y="4824790"/>
                  <a:pt x="2111914" y="4835416"/>
                  <a:pt x="2104704" y="4845587"/>
                </a:cubicBezTo>
                <a:cubicBezTo>
                  <a:pt x="2097493" y="4855758"/>
                  <a:pt x="2089144" y="4864563"/>
                  <a:pt x="2079656" y="4872001"/>
                </a:cubicBezTo>
                <a:cubicBezTo>
                  <a:pt x="2072217" y="4883614"/>
                  <a:pt x="2063413" y="4896821"/>
                  <a:pt x="2053242" y="4911622"/>
                </a:cubicBezTo>
                <a:cubicBezTo>
                  <a:pt x="2043071" y="4926423"/>
                  <a:pt x="2032445" y="4938720"/>
                  <a:pt x="2021363" y="4948511"/>
                </a:cubicBezTo>
                <a:cubicBezTo>
                  <a:pt x="2021591" y="4954203"/>
                  <a:pt x="2021135" y="4960124"/>
                  <a:pt x="2019997" y="4966272"/>
                </a:cubicBezTo>
                <a:cubicBezTo>
                  <a:pt x="2018858" y="4972420"/>
                  <a:pt x="2015670" y="4977430"/>
                  <a:pt x="2010433" y="4981301"/>
                </a:cubicBezTo>
                <a:cubicBezTo>
                  <a:pt x="2010129" y="4992534"/>
                  <a:pt x="2007093" y="5003768"/>
                  <a:pt x="2001325" y="5015001"/>
                </a:cubicBezTo>
                <a:cubicBezTo>
                  <a:pt x="1995556" y="5026235"/>
                  <a:pt x="1988877" y="5035647"/>
                  <a:pt x="1981287" y="5043237"/>
                </a:cubicBezTo>
                <a:cubicBezTo>
                  <a:pt x="1981287" y="5047032"/>
                  <a:pt x="1980376" y="5050372"/>
                  <a:pt x="1978554" y="5053256"/>
                </a:cubicBezTo>
                <a:cubicBezTo>
                  <a:pt x="1976732" y="5056140"/>
                  <a:pt x="1974000" y="5057658"/>
                  <a:pt x="1970357" y="5057810"/>
                </a:cubicBezTo>
                <a:lnTo>
                  <a:pt x="1959427" y="5054167"/>
                </a:lnTo>
                <a:lnTo>
                  <a:pt x="1970357" y="5017734"/>
                </a:lnTo>
                <a:cubicBezTo>
                  <a:pt x="1974000" y="5013863"/>
                  <a:pt x="1976732" y="5008853"/>
                  <a:pt x="1978554" y="5002705"/>
                </a:cubicBezTo>
                <a:cubicBezTo>
                  <a:pt x="1980376" y="4996557"/>
                  <a:pt x="1981287" y="4990637"/>
                  <a:pt x="1981287" y="4984944"/>
                </a:cubicBezTo>
                <a:lnTo>
                  <a:pt x="1995860" y="4952154"/>
                </a:lnTo>
                <a:cubicBezTo>
                  <a:pt x="1995101" y="4943957"/>
                  <a:pt x="1994797" y="4934849"/>
                  <a:pt x="1994949" y="4924829"/>
                </a:cubicBezTo>
                <a:cubicBezTo>
                  <a:pt x="1995101" y="4914810"/>
                  <a:pt x="2000262" y="4909345"/>
                  <a:pt x="2010433" y="4908434"/>
                </a:cubicBezTo>
                <a:cubicBezTo>
                  <a:pt x="2011647" y="4872912"/>
                  <a:pt x="2021970" y="4831014"/>
                  <a:pt x="2041401" y="4782740"/>
                </a:cubicBezTo>
                <a:lnTo>
                  <a:pt x="2066970" y="4728360"/>
                </a:lnTo>
                <a:lnTo>
                  <a:pt x="2056807" y="4734812"/>
                </a:lnTo>
                <a:lnTo>
                  <a:pt x="2042234" y="4734812"/>
                </a:lnTo>
                <a:cubicBezTo>
                  <a:pt x="2041627" y="4745059"/>
                  <a:pt x="2039198" y="4752801"/>
                  <a:pt x="2034947" y="4758038"/>
                </a:cubicBezTo>
                <a:cubicBezTo>
                  <a:pt x="2030697" y="4763275"/>
                  <a:pt x="2028268" y="4770106"/>
                  <a:pt x="2027661" y="4778532"/>
                </a:cubicBezTo>
                <a:lnTo>
                  <a:pt x="2002157" y="4800391"/>
                </a:lnTo>
                <a:lnTo>
                  <a:pt x="1987584" y="4771245"/>
                </a:lnTo>
                <a:cubicBezTo>
                  <a:pt x="1980297" y="4771245"/>
                  <a:pt x="1976654" y="4767602"/>
                  <a:pt x="1976654" y="4760315"/>
                </a:cubicBezTo>
                <a:cubicBezTo>
                  <a:pt x="1977717" y="4745970"/>
                  <a:pt x="1981967" y="4731852"/>
                  <a:pt x="1989406" y="4717961"/>
                </a:cubicBezTo>
                <a:cubicBezTo>
                  <a:pt x="1996844" y="4704071"/>
                  <a:pt x="2001095" y="4689043"/>
                  <a:pt x="2002157" y="4672875"/>
                </a:cubicBezTo>
                <a:cubicBezTo>
                  <a:pt x="2002233" y="4672572"/>
                  <a:pt x="2002082" y="4671358"/>
                  <a:pt x="2001702" y="4669232"/>
                </a:cubicBezTo>
                <a:cubicBezTo>
                  <a:pt x="2001322" y="4667107"/>
                  <a:pt x="2000260" y="4665892"/>
                  <a:pt x="1998514" y="4665589"/>
                </a:cubicBezTo>
                <a:cubicBezTo>
                  <a:pt x="1996541" y="4666424"/>
                  <a:pt x="1994112" y="4670219"/>
                  <a:pt x="1991228" y="4676974"/>
                </a:cubicBezTo>
                <a:cubicBezTo>
                  <a:pt x="1988343" y="4683729"/>
                  <a:pt x="1985915" y="4688436"/>
                  <a:pt x="1983941" y="4691092"/>
                </a:cubicBezTo>
                <a:cubicBezTo>
                  <a:pt x="1979690" y="4694735"/>
                  <a:pt x="1977262" y="4698379"/>
                  <a:pt x="1976654" y="4702022"/>
                </a:cubicBezTo>
                <a:cubicBezTo>
                  <a:pt x="1977110" y="4707715"/>
                  <a:pt x="1977110" y="4712724"/>
                  <a:pt x="1976654" y="4717051"/>
                </a:cubicBezTo>
                <a:cubicBezTo>
                  <a:pt x="1976199" y="4721377"/>
                  <a:pt x="1972555" y="4723654"/>
                  <a:pt x="1965724" y="4723882"/>
                </a:cubicBezTo>
                <a:lnTo>
                  <a:pt x="1951151" y="4731168"/>
                </a:lnTo>
                <a:lnTo>
                  <a:pt x="1914718" y="4734812"/>
                </a:lnTo>
                <a:lnTo>
                  <a:pt x="1903788" y="4763958"/>
                </a:lnTo>
                <a:cubicBezTo>
                  <a:pt x="1898247" y="4766008"/>
                  <a:pt x="1892934" y="4769195"/>
                  <a:pt x="1887849" y="4773522"/>
                </a:cubicBezTo>
                <a:cubicBezTo>
                  <a:pt x="1882763" y="4777848"/>
                  <a:pt x="1878361" y="4781947"/>
                  <a:pt x="1874641" y="4785818"/>
                </a:cubicBezTo>
                <a:cubicBezTo>
                  <a:pt x="1870695" y="4785742"/>
                  <a:pt x="1866748" y="4786805"/>
                  <a:pt x="1862800" y="4789006"/>
                </a:cubicBezTo>
                <a:cubicBezTo>
                  <a:pt x="1858853" y="4791207"/>
                  <a:pt x="1856728" y="4795002"/>
                  <a:pt x="1856425" y="4800391"/>
                </a:cubicBezTo>
                <a:lnTo>
                  <a:pt x="1860068" y="4814965"/>
                </a:lnTo>
                <a:lnTo>
                  <a:pt x="1827278" y="4814965"/>
                </a:lnTo>
                <a:cubicBezTo>
                  <a:pt x="1828720" y="4807906"/>
                  <a:pt x="1832212" y="4797431"/>
                  <a:pt x="1837753" y="4783541"/>
                </a:cubicBezTo>
                <a:cubicBezTo>
                  <a:pt x="1843293" y="4769651"/>
                  <a:pt x="1842231" y="4761909"/>
                  <a:pt x="1834565" y="4760315"/>
                </a:cubicBezTo>
                <a:cubicBezTo>
                  <a:pt x="1830846" y="4760543"/>
                  <a:pt x="1827354" y="4761909"/>
                  <a:pt x="1824090" y="4764414"/>
                </a:cubicBezTo>
                <a:cubicBezTo>
                  <a:pt x="1820826" y="4766918"/>
                  <a:pt x="1818246" y="4769195"/>
                  <a:pt x="1816348" y="4771245"/>
                </a:cubicBezTo>
                <a:lnTo>
                  <a:pt x="1809062" y="4814965"/>
                </a:lnTo>
                <a:lnTo>
                  <a:pt x="1790845" y="4840468"/>
                </a:lnTo>
                <a:cubicBezTo>
                  <a:pt x="1790845" y="4851246"/>
                  <a:pt x="1789024" y="4860658"/>
                  <a:pt x="1785380" y="4868703"/>
                </a:cubicBezTo>
                <a:cubicBezTo>
                  <a:pt x="1781737" y="4876749"/>
                  <a:pt x="1776272" y="4884339"/>
                  <a:pt x="1768985" y="4891474"/>
                </a:cubicBezTo>
                <a:lnTo>
                  <a:pt x="1768985" y="4920621"/>
                </a:lnTo>
                <a:cubicBezTo>
                  <a:pt x="1758663" y="4932158"/>
                  <a:pt x="1753805" y="4945517"/>
                  <a:pt x="1754412" y="4960697"/>
                </a:cubicBezTo>
                <a:cubicBezTo>
                  <a:pt x="1748568" y="4958951"/>
                  <a:pt x="1742951" y="4959710"/>
                  <a:pt x="1737562" y="4962974"/>
                </a:cubicBezTo>
                <a:cubicBezTo>
                  <a:pt x="1732172" y="4966238"/>
                  <a:pt x="1729288" y="4971551"/>
                  <a:pt x="1728909" y="4978914"/>
                </a:cubicBezTo>
                <a:lnTo>
                  <a:pt x="1707049" y="5011703"/>
                </a:lnTo>
                <a:lnTo>
                  <a:pt x="1677902" y="5000773"/>
                </a:lnTo>
                <a:cubicBezTo>
                  <a:pt x="1682684" y="4988933"/>
                  <a:pt x="1685872" y="4975270"/>
                  <a:pt x="1687466" y="4959786"/>
                </a:cubicBezTo>
                <a:cubicBezTo>
                  <a:pt x="1689060" y="4944302"/>
                  <a:pt x="1693159" y="4932461"/>
                  <a:pt x="1699762" y="4924264"/>
                </a:cubicBezTo>
                <a:cubicBezTo>
                  <a:pt x="1699155" y="4912727"/>
                  <a:pt x="1704013" y="4906655"/>
                  <a:pt x="1714335" y="4906047"/>
                </a:cubicBezTo>
                <a:cubicBezTo>
                  <a:pt x="1722230" y="4906579"/>
                  <a:pt x="1731945" y="4906427"/>
                  <a:pt x="1743482" y="4905592"/>
                </a:cubicBezTo>
                <a:cubicBezTo>
                  <a:pt x="1755019" y="4904757"/>
                  <a:pt x="1753805" y="4900051"/>
                  <a:pt x="1739839" y="4891474"/>
                </a:cubicBezTo>
                <a:lnTo>
                  <a:pt x="1754412" y="4855041"/>
                </a:lnTo>
                <a:lnTo>
                  <a:pt x="1739839" y="4855041"/>
                </a:lnTo>
                <a:lnTo>
                  <a:pt x="1754412" y="4836824"/>
                </a:lnTo>
                <a:lnTo>
                  <a:pt x="1754412" y="4800391"/>
                </a:lnTo>
                <a:lnTo>
                  <a:pt x="1779915" y="4782175"/>
                </a:lnTo>
                <a:lnTo>
                  <a:pt x="1779915" y="4749385"/>
                </a:lnTo>
                <a:cubicBezTo>
                  <a:pt x="1786594" y="4737848"/>
                  <a:pt x="1795095" y="4728132"/>
                  <a:pt x="1805418" y="4720239"/>
                </a:cubicBezTo>
                <a:lnTo>
                  <a:pt x="1816348" y="4691092"/>
                </a:lnTo>
                <a:cubicBezTo>
                  <a:pt x="1804963" y="4688208"/>
                  <a:pt x="1801320" y="4675760"/>
                  <a:pt x="1805418" y="4653748"/>
                </a:cubicBezTo>
                <a:cubicBezTo>
                  <a:pt x="1809517" y="4631736"/>
                  <a:pt x="1813160" y="4617467"/>
                  <a:pt x="1816348" y="4610939"/>
                </a:cubicBezTo>
                <a:cubicBezTo>
                  <a:pt x="1823179" y="4609269"/>
                  <a:pt x="1826823" y="4601679"/>
                  <a:pt x="1827278" y="4588168"/>
                </a:cubicBezTo>
                <a:cubicBezTo>
                  <a:pt x="1827734" y="4574658"/>
                  <a:pt x="1827734" y="4565246"/>
                  <a:pt x="1827278" y="4559933"/>
                </a:cubicBezTo>
                <a:cubicBezTo>
                  <a:pt x="1832667" y="4557807"/>
                  <a:pt x="1836463" y="4553861"/>
                  <a:pt x="1838663" y="4548092"/>
                </a:cubicBezTo>
                <a:cubicBezTo>
                  <a:pt x="1840865" y="4542323"/>
                  <a:pt x="1841928" y="4536555"/>
                  <a:pt x="1841851" y="4530786"/>
                </a:cubicBezTo>
                <a:cubicBezTo>
                  <a:pt x="1841244" y="4523955"/>
                  <a:pt x="1838815" y="4518490"/>
                  <a:pt x="1834565" y="4514391"/>
                </a:cubicBezTo>
                <a:cubicBezTo>
                  <a:pt x="1830314" y="4510293"/>
                  <a:pt x="1827885" y="4504827"/>
                  <a:pt x="1827278" y="4497996"/>
                </a:cubicBezTo>
                <a:cubicBezTo>
                  <a:pt x="1813236" y="4500729"/>
                  <a:pt x="1806709" y="4511659"/>
                  <a:pt x="1807695" y="4530786"/>
                </a:cubicBezTo>
                <a:cubicBezTo>
                  <a:pt x="1808682" y="4549914"/>
                  <a:pt x="1803065" y="4560844"/>
                  <a:pt x="1790845" y="4563576"/>
                </a:cubicBezTo>
                <a:cubicBezTo>
                  <a:pt x="1790466" y="4574734"/>
                  <a:pt x="1786671" y="4585208"/>
                  <a:pt x="1779460" y="4595000"/>
                </a:cubicBezTo>
                <a:cubicBezTo>
                  <a:pt x="1772249" y="4604791"/>
                  <a:pt x="1763900" y="4612533"/>
                  <a:pt x="1754412" y="4618226"/>
                </a:cubicBezTo>
                <a:lnTo>
                  <a:pt x="1754412" y="4665589"/>
                </a:lnTo>
                <a:cubicBezTo>
                  <a:pt x="1722457" y="4680997"/>
                  <a:pt x="1703481" y="4698454"/>
                  <a:pt x="1697485" y="4717961"/>
                </a:cubicBezTo>
                <a:cubicBezTo>
                  <a:pt x="1691489" y="4737468"/>
                  <a:pt x="1682532" y="4764945"/>
                  <a:pt x="1670616" y="4800391"/>
                </a:cubicBezTo>
                <a:cubicBezTo>
                  <a:pt x="1658320" y="4801454"/>
                  <a:pt x="1647390" y="4805705"/>
                  <a:pt x="1637826" y="4813143"/>
                </a:cubicBezTo>
                <a:cubicBezTo>
                  <a:pt x="1628262" y="4820582"/>
                  <a:pt x="1617332" y="4824832"/>
                  <a:pt x="1605036" y="4825895"/>
                </a:cubicBezTo>
                <a:lnTo>
                  <a:pt x="1605036" y="4865971"/>
                </a:lnTo>
                <a:lnTo>
                  <a:pt x="1594106" y="4865971"/>
                </a:lnTo>
                <a:cubicBezTo>
                  <a:pt x="1587123" y="4865971"/>
                  <a:pt x="1582873" y="4864149"/>
                  <a:pt x="1581355" y="4860506"/>
                </a:cubicBezTo>
                <a:cubicBezTo>
                  <a:pt x="1579837" y="4856863"/>
                  <a:pt x="1579229" y="4851398"/>
                  <a:pt x="1579533" y="4844111"/>
                </a:cubicBezTo>
                <a:lnTo>
                  <a:pt x="1590463" y="4814965"/>
                </a:lnTo>
                <a:cubicBezTo>
                  <a:pt x="1590235" y="4812308"/>
                  <a:pt x="1588869" y="4807602"/>
                  <a:pt x="1586364" y="4800847"/>
                </a:cubicBezTo>
                <a:cubicBezTo>
                  <a:pt x="1583859" y="4794092"/>
                  <a:pt x="1581582" y="4790297"/>
                  <a:pt x="1579533" y="4789461"/>
                </a:cubicBezTo>
                <a:lnTo>
                  <a:pt x="1579533" y="4800391"/>
                </a:lnTo>
                <a:cubicBezTo>
                  <a:pt x="1571184" y="4806312"/>
                  <a:pt x="1561468" y="4814509"/>
                  <a:pt x="1550387" y="4824984"/>
                </a:cubicBezTo>
                <a:cubicBezTo>
                  <a:pt x="1539305" y="4835458"/>
                  <a:pt x="1533233" y="4845477"/>
                  <a:pt x="1532170" y="4855041"/>
                </a:cubicBezTo>
                <a:cubicBezTo>
                  <a:pt x="1526781" y="4858988"/>
                  <a:pt x="1522986" y="4864757"/>
                  <a:pt x="1520785" y="4872347"/>
                </a:cubicBezTo>
                <a:cubicBezTo>
                  <a:pt x="1518583" y="4879937"/>
                  <a:pt x="1517521" y="4887527"/>
                  <a:pt x="1517597" y="4895117"/>
                </a:cubicBezTo>
                <a:lnTo>
                  <a:pt x="1492094" y="4909691"/>
                </a:lnTo>
                <a:cubicBezTo>
                  <a:pt x="1492169" y="4915535"/>
                  <a:pt x="1491107" y="4922063"/>
                  <a:pt x="1488906" y="4929273"/>
                </a:cubicBezTo>
                <a:cubicBezTo>
                  <a:pt x="1486704" y="4936484"/>
                  <a:pt x="1482909" y="4942101"/>
                  <a:pt x="1477520" y="4946124"/>
                </a:cubicBezTo>
                <a:lnTo>
                  <a:pt x="1477520" y="4975270"/>
                </a:lnTo>
                <a:lnTo>
                  <a:pt x="1462947" y="4986200"/>
                </a:lnTo>
                <a:cubicBezTo>
                  <a:pt x="1462567" y="4997282"/>
                  <a:pt x="1458772" y="5007908"/>
                  <a:pt x="1451562" y="5018079"/>
                </a:cubicBezTo>
                <a:cubicBezTo>
                  <a:pt x="1444351" y="5028250"/>
                  <a:pt x="1436002" y="5037055"/>
                  <a:pt x="1426514" y="5044493"/>
                </a:cubicBezTo>
                <a:cubicBezTo>
                  <a:pt x="1419075" y="5056106"/>
                  <a:pt x="1410271" y="5069313"/>
                  <a:pt x="1400100" y="5084114"/>
                </a:cubicBezTo>
                <a:cubicBezTo>
                  <a:pt x="1389929" y="5098915"/>
                  <a:pt x="1379303" y="5111212"/>
                  <a:pt x="1368221" y="5121003"/>
                </a:cubicBezTo>
                <a:cubicBezTo>
                  <a:pt x="1368449" y="5126695"/>
                  <a:pt x="1367993" y="5132616"/>
                  <a:pt x="1366855" y="5138764"/>
                </a:cubicBezTo>
                <a:cubicBezTo>
                  <a:pt x="1365716" y="5144912"/>
                  <a:pt x="1362528" y="5149922"/>
                  <a:pt x="1357291" y="5153793"/>
                </a:cubicBezTo>
                <a:cubicBezTo>
                  <a:pt x="1356987" y="5165026"/>
                  <a:pt x="1353951" y="5176260"/>
                  <a:pt x="1348183" y="5187493"/>
                </a:cubicBezTo>
                <a:cubicBezTo>
                  <a:pt x="1342414" y="5198727"/>
                  <a:pt x="1335735" y="5208139"/>
                  <a:pt x="1328145" y="5215729"/>
                </a:cubicBezTo>
                <a:cubicBezTo>
                  <a:pt x="1328145" y="5219524"/>
                  <a:pt x="1327234" y="5222864"/>
                  <a:pt x="1325412" y="5225748"/>
                </a:cubicBezTo>
                <a:cubicBezTo>
                  <a:pt x="1323590" y="5228632"/>
                  <a:pt x="1320858" y="5230150"/>
                  <a:pt x="1317215" y="5230302"/>
                </a:cubicBezTo>
                <a:lnTo>
                  <a:pt x="1306285" y="5226659"/>
                </a:lnTo>
                <a:lnTo>
                  <a:pt x="1317215" y="5190226"/>
                </a:lnTo>
                <a:cubicBezTo>
                  <a:pt x="1320858" y="5186355"/>
                  <a:pt x="1323590" y="5181345"/>
                  <a:pt x="1325412" y="5175197"/>
                </a:cubicBezTo>
                <a:cubicBezTo>
                  <a:pt x="1327234" y="5169049"/>
                  <a:pt x="1328145" y="5163129"/>
                  <a:pt x="1328145" y="5157436"/>
                </a:cubicBezTo>
                <a:lnTo>
                  <a:pt x="1342718" y="5124646"/>
                </a:lnTo>
                <a:cubicBezTo>
                  <a:pt x="1341959" y="5116449"/>
                  <a:pt x="1341655" y="5107341"/>
                  <a:pt x="1341807" y="5097321"/>
                </a:cubicBezTo>
                <a:cubicBezTo>
                  <a:pt x="1341959" y="5087302"/>
                  <a:pt x="1347120" y="5081837"/>
                  <a:pt x="1357291" y="5080926"/>
                </a:cubicBezTo>
                <a:cubicBezTo>
                  <a:pt x="1358505" y="5045404"/>
                  <a:pt x="1368828" y="5003506"/>
                  <a:pt x="1388259" y="4955232"/>
                </a:cubicBezTo>
                <a:cubicBezTo>
                  <a:pt x="1407690" y="4906958"/>
                  <a:pt x="1428943" y="4868703"/>
                  <a:pt x="1452017" y="4840468"/>
                </a:cubicBezTo>
                <a:cubicBezTo>
                  <a:pt x="1452473" y="4828020"/>
                  <a:pt x="1454294" y="4816483"/>
                  <a:pt x="1457482" y="4805856"/>
                </a:cubicBezTo>
                <a:cubicBezTo>
                  <a:pt x="1460670" y="4795230"/>
                  <a:pt x="1462492" y="4783693"/>
                  <a:pt x="1462947" y="4771245"/>
                </a:cubicBezTo>
                <a:cubicBezTo>
                  <a:pt x="1468336" y="4771017"/>
                  <a:pt x="1472131" y="4768740"/>
                  <a:pt x="1474332" y="4764414"/>
                </a:cubicBezTo>
                <a:cubicBezTo>
                  <a:pt x="1476534" y="4760087"/>
                  <a:pt x="1477596" y="4755078"/>
                  <a:pt x="1477520" y="4749385"/>
                </a:cubicBezTo>
                <a:cubicBezTo>
                  <a:pt x="1478128" y="4734584"/>
                  <a:pt x="1480556" y="4725931"/>
                  <a:pt x="1484807" y="4723426"/>
                </a:cubicBezTo>
                <a:cubicBezTo>
                  <a:pt x="1489057" y="4720922"/>
                  <a:pt x="1491486" y="4715001"/>
                  <a:pt x="1492094" y="4705665"/>
                </a:cubicBezTo>
                <a:lnTo>
                  <a:pt x="1510310" y="4669232"/>
                </a:lnTo>
                <a:cubicBezTo>
                  <a:pt x="1515699" y="4667259"/>
                  <a:pt x="1519494" y="4663919"/>
                  <a:pt x="1521695" y="4659213"/>
                </a:cubicBezTo>
                <a:cubicBezTo>
                  <a:pt x="1523897" y="4654507"/>
                  <a:pt x="1524959" y="4649346"/>
                  <a:pt x="1524883" y="4643729"/>
                </a:cubicBezTo>
                <a:lnTo>
                  <a:pt x="1521240" y="4625512"/>
                </a:lnTo>
                <a:lnTo>
                  <a:pt x="1554030" y="4512570"/>
                </a:lnTo>
                <a:lnTo>
                  <a:pt x="1568603" y="4501640"/>
                </a:lnTo>
                <a:lnTo>
                  <a:pt x="1579533" y="4483423"/>
                </a:lnTo>
                <a:cubicBezTo>
                  <a:pt x="1579533" y="4477579"/>
                  <a:pt x="1580444" y="4471051"/>
                  <a:pt x="1582266" y="4463840"/>
                </a:cubicBezTo>
                <a:cubicBezTo>
                  <a:pt x="1584087" y="4456630"/>
                  <a:pt x="1586820" y="4451013"/>
                  <a:pt x="1590463" y="4446990"/>
                </a:cubicBezTo>
                <a:cubicBezTo>
                  <a:pt x="1588338" y="4440386"/>
                  <a:pt x="1588034" y="4431734"/>
                  <a:pt x="1589552" y="4421031"/>
                </a:cubicBezTo>
                <a:cubicBezTo>
                  <a:pt x="1591070" y="4410329"/>
                  <a:pt x="1596232" y="4404409"/>
                  <a:pt x="1605036" y="4403270"/>
                </a:cubicBezTo>
                <a:cubicBezTo>
                  <a:pt x="1606327" y="4393251"/>
                  <a:pt x="1612854" y="4376856"/>
                  <a:pt x="1624619" y="4354086"/>
                </a:cubicBezTo>
                <a:cubicBezTo>
                  <a:pt x="1636384" y="4331315"/>
                  <a:pt x="1645644" y="4318563"/>
                  <a:pt x="1652399" y="4315831"/>
                </a:cubicBezTo>
                <a:lnTo>
                  <a:pt x="1663329" y="4290327"/>
                </a:lnTo>
                <a:cubicBezTo>
                  <a:pt x="1664392" y="4267557"/>
                  <a:pt x="1668642" y="4247518"/>
                  <a:pt x="1676081" y="4230213"/>
                </a:cubicBezTo>
                <a:cubicBezTo>
                  <a:pt x="1683519" y="4212907"/>
                  <a:pt x="1687770" y="4192869"/>
                  <a:pt x="1688832" y="4170098"/>
                </a:cubicBezTo>
                <a:lnTo>
                  <a:pt x="1699762" y="4155525"/>
                </a:lnTo>
                <a:cubicBezTo>
                  <a:pt x="1701432" y="4142014"/>
                  <a:pt x="1708112" y="4126227"/>
                  <a:pt x="1719800" y="4108162"/>
                </a:cubicBezTo>
                <a:lnTo>
                  <a:pt x="1725162" y="4098282"/>
                </a:lnTo>
                <a:lnTo>
                  <a:pt x="1729452" y="4071925"/>
                </a:lnTo>
                <a:cubicBezTo>
                  <a:pt x="1732944" y="4059326"/>
                  <a:pt x="1733247" y="4040805"/>
                  <a:pt x="1730363" y="4016365"/>
                </a:cubicBezTo>
                <a:cubicBezTo>
                  <a:pt x="1722621" y="4026991"/>
                  <a:pt x="1715334" y="4037618"/>
                  <a:pt x="1708503" y="4048244"/>
                </a:cubicBezTo>
                <a:cubicBezTo>
                  <a:pt x="1701672" y="4058870"/>
                  <a:pt x="1698029" y="4071318"/>
                  <a:pt x="1697573" y="4085588"/>
                </a:cubicBezTo>
                <a:cubicBezTo>
                  <a:pt x="1679964" y="4099554"/>
                  <a:pt x="1664176" y="4115342"/>
                  <a:pt x="1650210" y="4132951"/>
                </a:cubicBezTo>
                <a:cubicBezTo>
                  <a:pt x="1629944" y="4134773"/>
                  <a:pt x="1622202" y="4142059"/>
                  <a:pt x="1626984" y="4154811"/>
                </a:cubicBezTo>
                <a:cubicBezTo>
                  <a:pt x="1631766" y="4167562"/>
                  <a:pt x="1628578" y="4174849"/>
                  <a:pt x="1617420" y="4176671"/>
                </a:cubicBezTo>
                <a:lnTo>
                  <a:pt x="1602847" y="4176671"/>
                </a:lnTo>
                <a:cubicBezTo>
                  <a:pt x="1602240" y="4186918"/>
                  <a:pt x="1599811" y="4194660"/>
                  <a:pt x="1595560" y="4199897"/>
                </a:cubicBezTo>
                <a:cubicBezTo>
                  <a:pt x="1591310" y="4205134"/>
                  <a:pt x="1588881" y="4211965"/>
                  <a:pt x="1588274" y="4220391"/>
                </a:cubicBezTo>
                <a:lnTo>
                  <a:pt x="1562770" y="4242250"/>
                </a:lnTo>
                <a:lnTo>
                  <a:pt x="1548197" y="4213104"/>
                </a:lnTo>
                <a:cubicBezTo>
                  <a:pt x="1540910" y="4213104"/>
                  <a:pt x="1537267" y="4209461"/>
                  <a:pt x="1537267" y="4202174"/>
                </a:cubicBezTo>
                <a:cubicBezTo>
                  <a:pt x="1538330" y="4187829"/>
                  <a:pt x="1542580" y="4173711"/>
                  <a:pt x="1550019" y="4159820"/>
                </a:cubicBezTo>
                <a:cubicBezTo>
                  <a:pt x="1557457" y="4145930"/>
                  <a:pt x="1561708" y="4130902"/>
                  <a:pt x="1562770" y="4114734"/>
                </a:cubicBezTo>
                <a:cubicBezTo>
                  <a:pt x="1562846" y="4114431"/>
                  <a:pt x="1562695" y="4113217"/>
                  <a:pt x="1562315" y="4111091"/>
                </a:cubicBezTo>
                <a:cubicBezTo>
                  <a:pt x="1561935" y="4108966"/>
                  <a:pt x="1560873" y="4107751"/>
                  <a:pt x="1559127" y="4107448"/>
                </a:cubicBezTo>
                <a:cubicBezTo>
                  <a:pt x="1557154" y="4108283"/>
                  <a:pt x="1554725" y="4112078"/>
                  <a:pt x="1551841" y="4118833"/>
                </a:cubicBezTo>
                <a:cubicBezTo>
                  <a:pt x="1548956" y="4125588"/>
                  <a:pt x="1546528" y="4130295"/>
                  <a:pt x="1544554" y="4132951"/>
                </a:cubicBezTo>
                <a:cubicBezTo>
                  <a:pt x="1540303" y="4136594"/>
                  <a:pt x="1537875" y="4140238"/>
                  <a:pt x="1537267" y="4143881"/>
                </a:cubicBezTo>
                <a:cubicBezTo>
                  <a:pt x="1537723" y="4149574"/>
                  <a:pt x="1537723" y="4154583"/>
                  <a:pt x="1537267" y="4158910"/>
                </a:cubicBezTo>
                <a:cubicBezTo>
                  <a:pt x="1536812" y="4163236"/>
                  <a:pt x="1533168" y="4165513"/>
                  <a:pt x="1526337" y="4165741"/>
                </a:cubicBezTo>
                <a:lnTo>
                  <a:pt x="1511764" y="4173027"/>
                </a:lnTo>
                <a:lnTo>
                  <a:pt x="1475331" y="4176671"/>
                </a:lnTo>
                <a:lnTo>
                  <a:pt x="1464401" y="4205817"/>
                </a:lnTo>
                <a:cubicBezTo>
                  <a:pt x="1458860" y="4207867"/>
                  <a:pt x="1453547" y="4211054"/>
                  <a:pt x="1448462" y="4215381"/>
                </a:cubicBezTo>
                <a:cubicBezTo>
                  <a:pt x="1443376" y="4219707"/>
                  <a:pt x="1438974" y="4223806"/>
                  <a:pt x="1435254" y="4227677"/>
                </a:cubicBezTo>
                <a:cubicBezTo>
                  <a:pt x="1431308" y="4227601"/>
                  <a:pt x="1427361" y="4228664"/>
                  <a:pt x="1423413" y="4230865"/>
                </a:cubicBezTo>
                <a:cubicBezTo>
                  <a:pt x="1419466" y="4233066"/>
                  <a:pt x="1417341" y="4236861"/>
                  <a:pt x="1417038" y="4242250"/>
                </a:cubicBezTo>
                <a:lnTo>
                  <a:pt x="1420681" y="4256824"/>
                </a:lnTo>
                <a:lnTo>
                  <a:pt x="1387891" y="4256824"/>
                </a:lnTo>
                <a:cubicBezTo>
                  <a:pt x="1389333" y="4249765"/>
                  <a:pt x="1392825" y="4239290"/>
                  <a:pt x="1398366" y="4225400"/>
                </a:cubicBezTo>
                <a:cubicBezTo>
                  <a:pt x="1403906" y="4211510"/>
                  <a:pt x="1402844" y="4203768"/>
                  <a:pt x="1395178" y="4202174"/>
                </a:cubicBezTo>
                <a:cubicBezTo>
                  <a:pt x="1391459" y="4202402"/>
                  <a:pt x="1387967" y="4203768"/>
                  <a:pt x="1384703" y="4206273"/>
                </a:cubicBezTo>
                <a:cubicBezTo>
                  <a:pt x="1381439" y="4208777"/>
                  <a:pt x="1378859" y="4211054"/>
                  <a:pt x="1376961" y="4213104"/>
                </a:cubicBezTo>
                <a:lnTo>
                  <a:pt x="1369675" y="4256824"/>
                </a:lnTo>
                <a:lnTo>
                  <a:pt x="1351458" y="4282327"/>
                </a:lnTo>
                <a:cubicBezTo>
                  <a:pt x="1351458" y="4293105"/>
                  <a:pt x="1349637" y="4302517"/>
                  <a:pt x="1345993" y="4310562"/>
                </a:cubicBezTo>
                <a:cubicBezTo>
                  <a:pt x="1342350" y="4318608"/>
                  <a:pt x="1336885" y="4326198"/>
                  <a:pt x="1329598" y="4333333"/>
                </a:cubicBezTo>
                <a:lnTo>
                  <a:pt x="1329598" y="4362480"/>
                </a:lnTo>
                <a:cubicBezTo>
                  <a:pt x="1319276" y="4374017"/>
                  <a:pt x="1314418" y="4387376"/>
                  <a:pt x="1315025" y="4402556"/>
                </a:cubicBezTo>
                <a:cubicBezTo>
                  <a:pt x="1309181" y="4400810"/>
                  <a:pt x="1303564" y="4401569"/>
                  <a:pt x="1298175" y="4404833"/>
                </a:cubicBezTo>
                <a:cubicBezTo>
                  <a:pt x="1292785" y="4408097"/>
                  <a:pt x="1289901" y="4413410"/>
                  <a:pt x="1289522" y="4420773"/>
                </a:cubicBezTo>
                <a:lnTo>
                  <a:pt x="1267662" y="4453562"/>
                </a:lnTo>
                <a:lnTo>
                  <a:pt x="1238515" y="4442632"/>
                </a:lnTo>
                <a:cubicBezTo>
                  <a:pt x="1243297" y="4430792"/>
                  <a:pt x="1246485" y="4417129"/>
                  <a:pt x="1248079" y="4401645"/>
                </a:cubicBezTo>
                <a:cubicBezTo>
                  <a:pt x="1249673" y="4386161"/>
                  <a:pt x="1253772" y="4374320"/>
                  <a:pt x="1260375" y="4366123"/>
                </a:cubicBezTo>
                <a:cubicBezTo>
                  <a:pt x="1259768" y="4354586"/>
                  <a:pt x="1264626" y="4348514"/>
                  <a:pt x="1274948" y="4347906"/>
                </a:cubicBezTo>
                <a:cubicBezTo>
                  <a:pt x="1282843" y="4348438"/>
                  <a:pt x="1292558" y="4348286"/>
                  <a:pt x="1304095" y="4347451"/>
                </a:cubicBezTo>
                <a:cubicBezTo>
                  <a:pt x="1315632" y="4346616"/>
                  <a:pt x="1314418" y="4341910"/>
                  <a:pt x="1300452" y="4333333"/>
                </a:cubicBezTo>
                <a:lnTo>
                  <a:pt x="1315025" y="4296900"/>
                </a:lnTo>
                <a:lnTo>
                  <a:pt x="1300452" y="4296900"/>
                </a:lnTo>
                <a:lnTo>
                  <a:pt x="1315025" y="4278683"/>
                </a:lnTo>
                <a:lnTo>
                  <a:pt x="1315025" y="4242250"/>
                </a:lnTo>
                <a:lnTo>
                  <a:pt x="1340528" y="4224034"/>
                </a:lnTo>
                <a:lnTo>
                  <a:pt x="1340528" y="4191244"/>
                </a:lnTo>
                <a:cubicBezTo>
                  <a:pt x="1347207" y="4179707"/>
                  <a:pt x="1355708" y="4169991"/>
                  <a:pt x="1366031" y="4162098"/>
                </a:cubicBezTo>
                <a:lnTo>
                  <a:pt x="1376961" y="4132951"/>
                </a:lnTo>
                <a:cubicBezTo>
                  <a:pt x="1365576" y="4130067"/>
                  <a:pt x="1361933" y="4117619"/>
                  <a:pt x="1366031" y="4095607"/>
                </a:cubicBezTo>
                <a:cubicBezTo>
                  <a:pt x="1370130" y="4073595"/>
                  <a:pt x="1373773" y="4059326"/>
                  <a:pt x="1376961" y="4052798"/>
                </a:cubicBezTo>
                <a:cubicBezTo>
                  <a:pt x="1383792" y="4051128"/>
                  <a:pt x="1387436" y="4043538"/>
                  <a:pt x="1387891" y="4030027"/>
                </a:cubicBezTo>
                <a:cubicBezTo>
                  <a:pt x="1388347" y="4016517"/>
                  <a:pt x="1388347" y="4007105"/>
                  <a:pt x="1387891" y="4001792"/>
                </a:cubicBezTo>
                <a:cubicBezTo>
                  <a:pt x="1393280" y="3999666"/>
                  <a:pt x="1397076" y="3995720"/>
                  <a:pt x="1399276" y="3989951"/>
                </a:cubicBezTo>
                <a:cubicBezTo>
                  <a:pt x="1401478" y="3984182"/>
                  <a:pt x="1402541" y="3978414"/>
                  <a:pt x="1402464" y="3972645"/>
                </a:cubicBezTo>
                <a:cubicBezTo>
                  <a:pt x="1401857" y="3965814"/>
                  <a:pt x="1399428" y="3960349"/>
                  <a:pt x="1395178" y="3956250"/>
                </a:cubicBezTo>
                <a:cubicBezTo>
                  <a:pt x="1390927" y="3952152"/>
                  <a:pt x="1388498" y="3946686"/>
                  <a:pt x="1387891" y="3939855"/>
                </a:cubicBezTo>
                <a:cubicBezTo>
                  <a:pt x="1373849" y="3942588"/>
                  <a:pt x="1367322" y="3953518"/>
                  <a:pt x="1368308" y="3972645"/>
                </a:cubicBezTo>
                <a:cubicBezTo>
                  <a:pt x="1369295" y="3991773"/>
                  <a:pt x="1363678" y="4002703"/>
                  <a:pt x="1351458" y="4005435"/>
                </a:cubicBezTo>
                <a:cubicBezTo>
                  <a:pt x="1351079" y="4016593"/>
                  <a:pt x="1347284" y="4027067"/>
                  <a:pt x="1340073" y="4036859"/>
                </a:cubicBezTo>
                <a:cubicBezTo>
                  <a:pt x="1332862" y="4046650"/>
                  <a:pt x="1324513" y="4054392"/>
                  <a:pt x="1315025" y="4060085"/>
                </a:cubicBezTo>
                <a:lnTo>
                  <a:pt x="1315025" y="4107448"/>
                </a:lnTo>
                <a:cubicBezTo>
                  <a:pt x="1283070" y="4122856"/>
                  <a:pt x="1264094" y="4140313"/>
                  <a:pt x="1258098" y="4159820"/>
                </a:cubicBezTo>
                <a:cubicBezTo>
                  <a:pt x="1252102" y="4179327"/>
                  <a:pt x="1243145" y="4206804"/>
                  <a:pt x="1231229" y="4242250"/>
                </a:cubicBezTo>
                <a:cubicBezTo>
                  <a:pt x="1218933" y="4243313"/>
                  <a:pt x="1208003" y="4247564"/>
                  <a:pt x="1198439" y="4255002"/>
                </a:cubicBezTo>
                <a:cubicBezTo>
                  <a:pt x="1188875" y="4262441"/>
                  <a:pt x="1177945" y="4266691"/>
                  <a:pt x="1165649" y="4267754"/>
                </a:cubicBezTo>
                <a:lnTo>
                  <a:pt x="1165649" y="4307830"/>
                </a:lnTo>
                <a:lnTo>
                  <a:pt x="1154719" y="4307830"/>
                </a:lnTo>
                <a:cubicBezTo>
                  <a:pt x="1147736" y="4307830"/>
                  <a:pt x="1143486" y="4306008"/>
                  <a:pt x="1141968" y="4302365"/>
                </a:cubicBezTo>
                <a:cubicBezTo>
                  <a:pt x="1140450" y="4298722"/>
                  <a:pt x="1139842" y="4293257"/>
                  <a:pt x="1140146" y="4285970"/>
                </a:cubicBezTo>
                <a:lnTo>
                  <a:pt x="1151076" y="4256824"/>
                </a:lnTo>
                <a:cubicBezTo>
                  <a:pt x="1150848" y="4254167"/>
                  <a:pt x="1149482" y="4249461"/>
                  <a:pt x="1146977" y="4242706"/>
                </a:cubicBezTo>
                <a:cubicBezTo>
                  <a:pt x="1144472" y="4235951"/>
                  <a:pt x="1142195" y="4232156"/>
                  <a:pt x="1140146" y="4231320"/>
                </a:cubicBezTo>
                <a:lnTo>
                  <a:pt x="1140146" y="4242250"/>
                </a:lnTo>
                <a:cubicBezTo>
                  <a:pt x="1131797" y="4248171"/>
                  <a:pt x="1122081" y="4256368"/>
                  <a:pt x="1111000" y="4266843"/>
                </a:cubicBezTo>
                <a:cubicBezTo>
                  <a:pt x="1099918" y="4277317"/>
                  <a:pt x="1093846" y="4287336"/>
                  <a:pt x="1092783" y="4296900"/>
                </a:cubicBezTo>
                <a:cubicBezTo>
                  <a:pt x="1087394" y="4300847"/>
                  <a:pt x="1083599" y="4306616"/>
                  <a:pt x="1081398" y="4314206"/>
                </a:cubicBezTo>
                <a:cubicBezTo>
                  <a:pt x="1079196" y="4321796"/>
                  <a:pt x="1078134" y="4329386"/>
                  <a:pt x="1078210" y="4336976"/>
                </a:cubicBezTo>
                <a:lnTo>
                  <a:pt x="1052707" y="4351550"/>
                </a:lnTo>
                <a:cubicBezTo>
                  <a:pt x="1052782" y="4357394"/>
                  <a:pt x="1051720" y="4363922"/>
                  <a:pt x="1049519" y="4371132"/>
                </a:cubicBezTo>
                <a:cubicBezTo>
                  <a:pt x="1047317" y="4378343"/>
                  <a:pt x="1043522" y="4383960"/>
                  <a:pt x="1038133" y="4387983"/>
                </a:cubicBezTo>
                <a:lnTo>
                  <a:pt x="1038133" y="4417129"/>
                </a:lnTo>
                <a:lnTo>
                  <a:pt x="1023560" y="4428059"/>
                </a:lnTo>
                <a:cubicBezTo>
                  <a:pt x="1023180" y="4439141"/>
                  <a:pt x="1019385" y="4449767"/>
                  <a:pt x="1012175" y="4459938"/>
                </a:cubicBezTo>
                <a:cubicBezTo>
                  <a:pt x="1004964" y="4470109"/>
                  <a:pt x="996615" y="4478914"/>
                  <a:pt x="987127" y="4486352"/>
                </a:cubicBezTo>
                <a:cubicBezTo>
                  <a:pt x="979688" y="4497965"/>
                  <a:pt x="970884" y="4511172"/>
                  <a:pt x="960713" y="4525973"/>
                </a:cubicBezTo>
                <a:cubicBezTo>
                  <a:pt x="950542" y="4540774"/>
                  <a:pt x="939916" y="4553071"/>
                  <a:pt x="928834" y="4562862"/>
                </a:cubicBezTo>
                <a:cubicBezTo>
                  <a:pt x="929062" y="4568554"/>
                  <a:pt x="928606" y="4574475"/>
                  <a:pt x="927468" y="4580623"/>
                </a:cubicBezTo>
                <a:cubicBezTo>
                  <a:pt x="926329" y="4586771"/>
                  <a:pt x="923141" y="4591781"/>
                  <a:pt x="917904" y="4595652"/>
                </a:cubicBezTo>
                <a:cubicBezTo>
                  <a:pt x="917600" y="4606885"/>
                  <a:pt x="914564" y="4618119"/>
                  <a:pt x="908796" y="4629352"/>
                </a:cubicBezTo>
                <a:cubicBezTo>
                  <a:pt x="903027" y="4640586"/>
                  <a:pt x="896348" y="4649998"/>
                  <a:pt x="888758" y="4657588"/>
                </a:cubicBezTo>
                <a:cubicBezTo>
                  <a:pt x="888758" y="4661383"/>
                  <a:pt x="887847" y="4664723"/>
                  <a:pt x="886025" y="4667607"/>
                </a:cubicBezTo>
                <a:cubicBezTo>
                  <a:pt x="884203" y="4670491"/>
                  <a:pt x="881471" y="4672009"/>
                  <a:pt x="877828" y="4672161"/>
                </a:cubicBezTo>
                <a:lnTo>
                  <a:pt x="866898" y="4668518"/>
                </a:lnTo>
                <a:lnTo>
                  <a:pt x="877828" y="4632085"/>
                </a:lnTo>
                <a:cubicBezTo>
                  <a:pt x="881471" y="4628214"/>
                  <a:pt x="884203" y="4623204"/>
                  <a:pt x="886025" y="4617056"/>
                </a:cubicBezTo>
                <a:cubicBezTo>
                  <a:pt x="887847" y="4610908"/>
                  <a:pt x="888758" y="4604988"/>
                  <a:pt x="888758" y="4599295"/>
                </a:cubicBezTo>
                <a:lnTo>
                  <a:pt x="903331" y="4566505"/>
                </a:lnTo>
                <a:cubicBezTo>
                  <a:pt x="902572" y="4558308"/>
                  <a:pt x="902268" y="4549200"/>
                  <a:pt x="902420" y="4539180"/>
                </a:cubicBezTo>
                <a:cubicBezTo>
                  <a:pt x="902572" y="4529161"/>
                  <a:pt x="907733" y="4523696"/>
                  <a:pt x="917904" y="4522785"/>
                </a:cubicBezTo>
                <a:cubicBezTo>
                  <a:pt x="919118" y="4487263"/>
                  <a:pt x="929441" y="4445365"/>
                  <a:pt x="948872" y="4397091"/>
                </a:cubicBezTo>
                <a:cubicBezTo>
                  <a:pt x="968303" y="4348817"/>
                  <a:pt x="989556" y="4310562"/>
                  <a:pt x="1012630" y="4282327"/>
                </a:cubicBezTo>
                <a:cubicBezTo>
                  <a:pt x="1013086" y="4269879"/>
                  <a:pt x="1014907" y="4258342"/>
                  <a:pt x="1018095" y="4247715"/>
                </a:cubicBezTo>
                <a:cubicBezTo>
                  <a:pt x="1021283" y="4237089"/>
                  <a:pt x="1023105" y="4225552"/>
                  <a:pt x="1023560" y="4213104"/>
                </a:cubicBezTo>
                <a:cubicBezTo>
                  <a:pt x="1028949" y="4212876"/>
                  <a:pt x="1032744" y="4210599"/>
                  <a:pt x="1034945" y="4206273"/>
                </a:cubicBezTo>
                <a:cubicBezTo>
                  <a:pt x="1037147" y="4201946"/>
                  <a:pt x="1038209" y="4196937"/>
                  <a:pt x="1038133" y="4191244"/>
                </a:cubicBezTo>
                <a:cubicBezTo>
                  <a:pt x="1038741" y="4176443"/>
                  <a:pt x="1041169" y="4167790"/>
                  <a:pt x="1045420" y="4165285"/>
                </a:cubicBezTo>
                <a:cubicBezTo>
                  <a:pt x="1049670" y="4162781"/>
                  <a:pt x="1052099" y="4156860"/>
                  <a:pt x="1052707" y="4147524"/>
                </a:cubicBezTo>
                <a:lnTo>
                  <a:pt x="1070923" y="4111091"/>
                </a:lnTo>
                <a:cubicBezTo>
                  <a:pt x="1076312" y="4109118"/>
                  <a:pt x="1080107" y="4105778"/>
                  <a:pt x="1082308" y="4101072"/>
                </a:cubicBezTo>
                <a:cubicBezTo>
                  <a:pt x="1084510" y="4096366"/>
                  <a:pt x="1085572" y="4091205"/>
                  <a:pt x="1085496" y="4085588"/>
                </a:cubicBezTo>
                <a:lnTo>
                  <a:pt x="1081853" y="4067371"/>
                </a:lnTo>
                <a:lnTo>
                  <a:pt x="1083639" y="4061221"/>
                </a:lnTo>
                <a:lnTo>
                  <a:pt x="1071134" y="4043714"/>
                </a:lnTo>
                <a:lnTo>
                  <a:pt x="1082063" y="4010924"/>
                </a:lnTo>
                <a:cubicBezTo>
                  <a:pt x="1080014" y="4009103"/>
                  <a:pt x="1077737" y="4007281"/>
                  <a:pt x="1075232" y="4005459"/>
                </a:cubicBezTo>
                <a:cubicBezTo>
                  <a:pt x="1072727" y="4003637"/>
                  <a:pt x="1071361" y="4001816"/>
                  <a:pt x="1071134" y="3999994"/>
                </a:cubicBezTo>
                <a:cubicBezTo>
                  <a:pt x="1071817" y="3996503"/>
                  <a:pt x="1075005" y="3994377"/>
                  <a:pt x="1080697" y="3993618"/>
                </a:cubicBezTo>
                <a:cubicBezTo>
                  <a:pt x="1086390" y="3992859"/>
                  <a:pt x="1090489" y="3992556"/>
                  <a:pt x="1092994" y="3992708"/>
                </a:cubicBezTo>
                <a:lnTo>
                  <a:pt x="1114853" y="3930771"/>
                </a:lnTo>
                <a:lnTo>
                  <a:pt x="1111210" y="3916198"/>
                </a:lnTo>
                <a:lnTo>
                  <a:pt x="1096637" y="3897981"/>
                </a:lnTo>
                <a:lnTo>
                  <a:pt x="1078420" y="3916198"/>
                </a:lnTo>
                <a:lnTo>
                  <a:pt x="1067490" y="3992708"/>
                </a:lnTo>
                <a:cubicBezTo>
                  <a:pt x="1056257" y="4002878"/>
                  <a:pt x="1045934" y="4017148"/>
                  <a:pt x="1036522" y="4035517"/>
                </a:cubicBezTo>
                <a:cubicBezTo>
                  <a:pt x="1027110" y="4053885"/>
                  <a:pt x="1020431" y="4069976"/>
                  <a:pt x="1016484" y="4083790"/>
                </a:cubicBezTo>
                <a:cubicBezTo>
                  <a:pt x="1016029" y="4096390"/>
                  <a:pt x="1013296" y="4108535"/>
                  <a:pt x="1008286" y="4120223"/>
                </a:cubicBezTo>
                <a:cubicBezTo>
                  <a:pt x="1003277" y="4131912"/>
                  <a:pt x="998723" y="4144057"/>
                  <a:pt x="994624" y="4156657"/>
                </a:cubicBezTo>
                <a:cubicBezTo>
                  <a:pt x="977015" y="4171837"/>
                  <a:pt x="961227" y="4188839"/>
                  <a:pt x="947261" y="4207663"/>
                </a:cubicBezTo>
                <a:lnTo>
                  <a:pt x="921758" y="4280529"/>
                </a:lnTo>
                <a:cubicBezTo>
                  <a:pt x="919557" y="4280378"/>
                  <a:pt x="916673" y="4280681"/>
                  <a:pt x="913105" y="4281440"/>
                </a:cubicBezTo>
                <a:cubicBezTo>
                  <a:pt x="909538" y="4282199"/>
                  <a:pt x="907564" y="4284324"/>
                  <a:pt x="907185" y="4287816"/>
                </a:cubicBezTo>
                <a:cubicBezTo>
                  <a:pt x="907564" y="4289789"/>
                  <a:pt x="909538" y="4292218"/>
                  <a:pt x="913105" y="4295103"/>
                </a:cubicBezTo>
                <a:cubicBezTo>
                  <a:pt x="916673" y="4297987"/>
                  <a:pt x="919557" y="4300416"/>
                  <a:pt x="921758" y="4302389"/>
                </a:cubicBezTo>
                <a:lnTo>
                  <a:pt x="881681" y="4324249"/>
                </a:lnTo>
                <a:lnTo>
                  <a:pt x="856178" y="4324249"/>
                </a:lnTo>
                <a:cubicBezTo>
                  <a:pt x="856937" y="4310739"/>
                  <a:pt x="859063" y="4297683"/>
                  <a:pt x="862554" y="4285083"/>
                </a:cubicBezTo>
                <a:cubicBezTo>
                  <a:pt x="866046" y="4272484"/>
                  <a:pt x="866349" y="4253963"/>
                  <a:pt x="863465" y="4229523"/>
                </a:cubicBezTo>
                <a:cubicBezTo>
                  <a:pt x="855723" y="4240149"/>
                  <a:pt x="848436" y="4250776"/>
                  <a:pt x="841605" y="4261402"/>
                </a:cubicBezTo>
                <a:cubicBezTo>
                  <a:pt x="834774" y="4272028"/>
                  <a:pt x="831131" y="4284476"/>
                  <a:pt x="830675" y="4298746"/>
                </a:cubicBezTo>
                <a:cubicBezTo>
                  <a:pt x="813066" y="4312712"/>
                  <a:pt x="797278" y="4328500"/>
                  <a:pt x="783312" y="4346109"/>
                </a:cubicBezTo>
                <a:cubicBezTo>
                  <a:pt x="763046" y="4347931"/>
                  <a:pt x="755304" y="4355217"/>
                  <a:pt x="760086" y="4367969"/>
                </a:cubicBezTo>
                <a:cubicBezTo>
                  <a:pt x="764868" y="4380720"/>
                  <a:pt x="761680" y="4388007"/>
                  <a:pt x="750522" y="4389829"/>
                </a:cubicBezTo>
                <a:lnTo>
                  <a:pt x="735949" y="4389829"/>
                </a:lnTo>
                <a:cubicBezTo>
                  <a:pt x="735342" y="4400076"/>
                  <a:pt x="732913" y="4407818"/>
                  <a:pt x="728662" y="4413055"/>
                </a:cubicBezTo>
                <a:cubicBezTo>
                  <a:pt x="724412" y="4418292"/>
                  <a:pt x="721983" y="4425123"/>
                  <a:pt x="721376" y="4433549"/>
                </a:cubicBezTo>
                <a:lnTo>
                  <a:pt x="695872" y="4455408"/>
                </a:lnTo>
                <a:lnTo>
                  <a:pt x="681299" y="4426262"/>
                </a:lnTo>
                <a:cubicBezTo>
                  <a:pt x="674012" y="4426262"/>
                  <a:pt x="670369" y="4422619"/>
                  <a:pt x="670369" y="4415332"/>
                </a:cubicBezTo>
                <a:cubicBezTo>
                  <a:pt x="671432" y="4400987"/>
                  <a:pt x="675682" y="4386869"/>
                  <a:pt x="683121" y="4372978"/>
                </a:cubicBezTo>
                <a:cubicBezTo>
                  <a:pt x="690559" y="4359088"/>
                  <a:pt x="694810" y="4344060"/>
                  <a:pt x="695872" y="4327892"/>
                </a:cubicBezTo>
                <a:cubicBezTo>
                  <a:pt x="695948" y="4327589"/>
                  <a:pt x="695797" y="4326375"/>
                  <a:pt x="695417" y="4324249"/>
                </a:cubicBezTo>
                <a:cubicBezTo>
                  <a:pt x="695037" y="4322124"/>
                  <a:pt x="693975" y="4320909"/>
                  <a:pt x="692229" y="4320606"/>
                </a:cubicBezTo>
                <a:cubicBezTo>
                  <a:pt x="690256" y="4321441"/>
                  <a:pt x="687827" y="4325236"/>
                  <a:pt x="684943" y="4331991"/>
                </a:cubicBezTo>
                <a:cubicBezTo>
                  <a:pt x="682058" y="4338746"/>
                  <a:pt x="679630" y="4343453"/>
                  <a:pt x="677656" y="4346109"/>
                </a:cubicBezTo>
                <a:cubicBezTo>
                  <a:pt x="673405" y="4349752"/>
                  <a:pt x="670977" y="4353396"/>
                  <a:pt x="670369" y="4357039"/>
                </a:cubicBezTo>
                <a:cubicBezTo>
                  <a:pt x="670825" y="4362732"/>
                  <a:pt x="670825" y="4367741"/>
                  <a:pt x="670369" y="4372068"/>
                </a:cubicBezTo>
                <a:cubicBezTo>
                  <a:pt x="669914" y="4376394"/>
                  <a:pt x="666270" y="4378671"/>
                  <a:pt x="659439" y="4378899"/>
                </a:cubicBezTo>
                <a:lnTo>
                  <a:pt x="644866" y="4386185"/>
                </a:lnTo>
                <a:lnTo>
                  <a:pt x="608433" y="4389829"/>
                </a:lnTo>
                <a:lnTo>
                  <a:pt x="597503" y="4418975"/>
                </a:lnTo>
                <a:cubicBezTo>
                  <a:pt x="591962" y="4421025"/>
                  <a:pt x="586649" y="4424212"/>
                  <a:pt x="581564" y="4428539"/>
                </a:cubicBezTo>
                <a:cubicBezTo>
                  <a:pt x="576478" y="4432865"/>
                  <a:pt x="572076" y="4436964"/>
                  <a:pt x="568356" y="4440835"/>
                </a:cubicBezTo>
                <a:cubicBezTo>
                  <a:pt x="564410" y="4440759"/>
                  <a:pt x="560463" y="4441822"/>
                  <a:pt x="556515" y="4444023"/>
                </a:cubicBezTo>
                <a:cubicBezTo>
                  <a:pt x="552568" y="4446224"/>
                  <a:pt x="550443" y="4450019"/>
                  <a:pt x="550140" y="4455408"/>
                </a:cubicBezTo>
                <a:lnTo>
                  <a:pt x="553783" y="4469982"/>
                </a:lnTo>
                <a:lnTo>
                  <a:pt x="520993" y="4469982"/>
                </a:lnTo>
                <a:cubicBezTo>
                  <a:pt x="522435" y="4462923"/>
                  <a:pt x="525927" y="4452448"/>
                  <a:pt x="531468" y="4438558"/>
                </a:cubicBezTo>
                <a:cubicBezTo>
                  <a:pt x="537008" y="4424668"/>
                  <a:pt x="535946" y="4416926"/>
                  <a:pt x="528280" y="4415332"/>
                </a:cubicBezTo>
                <a:cubicBezTo>
                  <a:pt x="524561" y="4415560"/>
                  <a:pt x="521069" y="4416926"/>
                  <a:pt x="517805" y="4419431"/>
                </a:cubicBezTo>
                <a:cubicBezTo>
                  <a:pt x="514541" y="4421935"/>
                  <a:pt x="511961" y="4424212"/>
                  <a:pt x="510063" y="4426262"/>
                </a:cubicBezTo>
                <a:lnTo>
                  <a:pt x="502777" y="4469982"/>
                </a:lnTo>
                <a:lnTo>
                  <a:pt x="484560" y="4495485"/>
                </a:lnTo>
                <a:cubicBezTo>
                  <a:pt x="484560" y="4506263"/>
                  <a:pt x="482739" y="4515675"/>
                  <a:pt x="479095" y="4523720"/>
                </a:cubicBezTo>
                <a:cubicBezTo>
                  <a:pt x="475452" y="4531766"/>
                  <a:pt x="469987" y="4539356"/>
                  <a:pt x="462700" y="4546491"/>
                </a:cubicBezTo>
                <a:lnTo>
                  <a:pt x="462700" y="4575638"/>
                </a:lnTo>
                <a:cubicBezTo>
                  <a:pt x="452378" y="4587175"/>
                  <a:pt x="447520" y="4600534"/>
                  <a:pt x="448127" y="4615714"/>
                </a:cubicBezTo>
                <a:cubicBezTo>
                  <a:pt x="442283" y="4613968"/>
                  <a:pt x="436666" y="4614727"/>
                  <a:pt x="431277" y="4617991"/>
                </a:cubicBezTo>
                <a:cubicBezTo>
                  <a:pt x="425887" y="4621255"/>
                  <a:pt x="423003" y="4626568"/>
                  <a:pt x="422624" y="4633931"/>
                </a:cubicBezTo>
                <a:lnTo>
                  <a:pt x="400764" y="4666720"/>
                </a:lnTo>
                <a:lnTo>
                  <a:pt x="371617" y="4655790"/>
                </a:lnTo>
                <a:cubicBezTo>
                  <a:pt x="376399" y="4643950"/>
                  <a:pt x="379587" y="4630287"/>
                  <a:pt x="381181" y="4614803"/>
                </a:cubicBezTo>
                <a:cubicBezTo>
                  <a:pt x="382775" y="4599319"/>
                  <a:pt x="386874" y="4587478"/>
                  <a:pt x="393477" y="4579281"/>
                </a:cubicBezTo>
                <a:cubicBezTo>
                  <a:pt x="392870" y="4567744"/>
                  <a:pt x="397728" y="4561672"/>
                  <a:pt x="408050" y="4561064"/>
                </a:cubicBezTo>
                <a:cubicBezTo>
                  <a:pt x="415945" y="4561596"/>
                  <a:pt x="425660" y="4561444"/>
                  <a:pt x="437197" y="4560609"/>
                </a:cubicBezTo>
                <a:cubicBezTo>
                  <a:pt x="448734" y="4559774"/>
                  <a:pt x="447520" y="4555068"/>
                  <a:pt x="433554" y="4546491"/>
                </a:cubicBezTo>
                <a:lnTo>
                  <a:pt x="448127" y="4510058"/>
                </a:lnTo>
                <a:lnTo>
                  <a:pt x="433554" y="4510058"/>
                </a:lnTo>
                <a:lnTo>
                  <a:pt x="448127" y="4491841"/>
                </a:lnTo>
                <a:lnTo>
                  <a:pt x="448127" y="4455408"/>
                </a:lnTo>
                <a:lnTo>
                  <a:pt x="473630" y="4437192"/>
                </a:lnTo>
                <a:lnTo>
                  <a:pt x="473630" y="4404402"/>
                </a:lnTo>
                <a:cubicBezTo>
                  <a:pt x="480309" y="4392865"/>
                  <a:pt x="488810" y="4383149"/>
                  <a:pt x="499133" y="4375256"/>
                </a:cubicBezTo>
                <a:lnTo>
                  <a:pt x="510063" y="4346109"/>
                </a:lnTo>
                <a:cubicBezTo>
                  <a:pt x="498678" y="4343225"/>
                  <a:pt x="495035" y="4330777"/>
                  <a:pt x="499133" y="4308765"/>
                </a:cubicBezTo>
                <a:cubicBezTo>
                  <a:pt x="503232" y="4286753"/>
                  <a:pt x="506875" y="4272484"/>
                  <a:pt x="510063" y="4265956"/>
                </a:cubicBezTo>
                <a:cubicBezTo>
                  <a:pt x="516894" y="4264286"/>
                  <a:pt x="520538" y="4256696"/>
                  <a:pt x="520993" y="4243185"/>
                </a:cubicBezTo>
                <a:cubicBezTo>
                  <a:pt x="521449" y="4229675"/>
                  <a:pt x="521449" y="4220263"/>
                  <a:pt x="520993" y="4214950"/>
                </a:cubicBezTo>
                <a:cubicBezTo>
                  <a:pt x="526382" y="4212824"/>
                  <a:pt x="530178" y="4208878"/>
                  <a:pt x="532378" y="4203109"/>
                </a:cubicBezTo>
                <a:cubicBezTo>
                  <a:pt x="534580" y="4197340"/>
                  <a:pt x="535643" y="4191572"/>
                  <a:pt x="535566" y="4185803"/>
                </a:cubicBezTo>
                <a:cubicBezTo>
                  <a:pt x="534959" y="4178972"/>
                  <a:pt x="532530" y="4173507"/>
                  <a:pt x="528280" y="4169408"/>
                </a:cubicBezTo>
                <a:cubicBezTo>
                  <a:pt x="524029" y="4165310"/>
                  <a:pt x="521600" y="4159844"/>
                  <a:pt x="520993" y="4153013"/>
                </a:cubicBezTo>
                <a:cubicBezTo>
                  <a:pt x="506951" y="4155746"/>
                  <a:pt x="500424" y="4166676"/>
                  <a:pt x="501410" y="4185803"/>
                </a:cubicBezTo>
                <a:cubicBezTo>
                  <a:pt x="502397" y="4204931"/>
                  <a:pt x="496780" y="4215861"/>
                  <a:pt x="484560" y="4218593"/>
                </a:cubicBezTo>
                <a:cubicBezTo>
                  <a:pt x="484181" y="4229751"/>
                  <a:pt x="480386" y="4240225"/>
                  <a:pt x="473175" y="4250017"/>
                </a:cubicBezTo>
                <a:cubicBezTo>
                  <a:pt x="465964" y="4259808"/>
                  <a:pt x="457615" y="4267550"/>
                  <a:pt x="448127" y="4273243"/>
                </a:cubicBezTo>
                <a:lnTo>
                  <a:pt x="448127" y="4320606"/>
                </a:lnTo>
                <a:cubicBezTo>
                  <a:pt x="416172" y="4336014"/>
                  <a:pt x="397196" y="4353471"/>
                  <a:pt x="391200" y="4372978"/>
                </a:cubicBezTo>
                <a:cubicBezTo>
                  <a:pt x="385204" y="4392485"/>
                  <a:pt x="376247" y="4419962"/>
                  <a:pt x="364331" y="4455408"/>
                </a:cubicBezTo>
                <a:cubicBezTo>
                  <a:pt x="352035" y="4456471"/>
                  <a:pt x="341105" y="4460722"/>
                  <a:pt x="331541" y="4468160"/>
                </a:cubicBezTo>
                <a:cubicBezTo>
                  <a:pt x="321977" y="4475599"/>
                  <a:pt x="311047" y="4479849"/>
                  <a:pt x="298751" y="4480912"/>
                </a:cubicBezTo>
                <a:lnTo>
                  <a:pt x="298751" y="4520988"/>
                </a:lnTo>
                <a:lnTo>
                  <a:pt x="287821" y="4520988"/>
                </a:lnTo>
                <a:cubicBezTo>
                  <a:pt x="280838" y="4520988"/>
                  <a:pt x="276588" y="4519166"/>
                  <a:pt x="275070" y="4515523"/>
                </a:cubicBezTo>
                <a:cubicBezTo>
                  <a:pt x="273552" y="4511880"/>
                  <a:pt x="272944" y="4506415"/>
                  <a:pt x="273248" y="4499128"/>
                </a:cubicBezTo>
                <a:lnTo>
                  <a:pt x="284178" y="4469982"/>
                </a:lnTo>
                <a:cubicBezTo>
                  <a:pt x="283950" y="4467325"/>
                  <a:pt x="282584" y="4462619"/>
                  <a:pt x="280079" y="4455864"/>
                </a:cubicBezTo>
                <a:cubicBezTo>
                  <a:pt x="277574" y="4449109"/>
                  <a:pt x="275297" y="4445314"/>
                  <a:pt x="273248" y="4444478"/>
                </a:cubicBezTo>
                <a:lnTo>
                  <a:pt x="273248" y="4455408"/>
                </a:lnTo>
                <a:cubicBezTo>
                  <a:pt x="264899" y="4461329"/>
                  <a:pt x="255183" y="4469526"/>
                  <a:pt x="244102" y="4480001"/>
                </a:cubicBezTo>
                <a:cubicBezTo>
                  <a:pt x="233020" y="4490475"/>
                  <a:pt x="226948" y="4500494"/>
                  <a:pt x="225885" y="4510058"/>
                </a:cubicBezTo>
                <a:cubicBezTo>
                  <a:pt x="220496" y="4514005"/>
                  <a:pt x="216701" y="4519774"/>
                  <a:pt x="214500" y="4527364"/>
                </a:cubicBezTo>
                <a:cubicBezTo>
                  <a:pt x="212298" y="4534954"/>
                  <a:pt x="211236" y="4542544"/>
                  <a:pt x="211312" y="4550134"/>
                </a:cubicBezTo>
                <a:lnTo>
                  <a:pt x="185809" y="4564708"/>
                </a:lnTo>
                <a:cubicBezTo>
                  <a:pt x="185884" y="4570552"/>
                  <a:pt x="184822" y="4577080"/>
                  <a:pt x="182621" y="4584290"/>
                </a:cubicBezTo>
                <a:cubicBezTo>
                  <a:pt x="180419" y="4591501"/>
                  <a:pt x="176624" y="4597118"/>
                  <a:pt x="171235" y="4601141"/>
                </a:cubicBezTo>
                <a:lnTo>
                  <a:pt x="171235" y="4630287"/>
                </a:lnTo>
                <a:lnTo>
                  <a:pt x="156662" y="4641217"/>
                </a:lnTo>
                <a:cubicBezTo>
                  <a:pt x="156282" y="4652299"/>
                  <a:pt x="152487" y="4662925"/>
                  <a:pt x="145277" y="4673096"/>
                </a:cubicBezTo>
                <a:cubicBezTo>
                  <a:pt x="138066" y="4683267"/>
                  <a:pt x="129717" y="4692072"/>
                  <a:pt x="120229" y="4699510"/>
                </a:cubicBezTo>
                <a:cubicBezTo>
                  <a:pt x="112790" y="4711123"/>
                  <a:pt x="103986" y="4724330"/>
                  <a:pt x="93815" y="4739131"/>
                </a:cubicBezTo>
                <a:cubicBezTo>
                  <a:pt x="83644" y="4753932"/>
                  <a:pt x="73018" y="4766229"/>
                  <a:pt x="61936" y="4776020"/>
                </a:cubicBezTo>
                <a:cubicBezTo>
                  <a:pt x="62164" y="4781712"/>
                  <a:pt x="61708" y="4787633"/>
                  <a:pt x="60570" y="4793781"/>
                </a:cubicBezTo>
                <a:cubicBezTo>
                  <a:pt x="59431" y="4799929"/>
                  <a:pt x="56243" y="4804939"/>
                  <a:pt x="51006" y="4808810"/>
                </a:cubicBezTo>
                <a:cubicBezTo>
                  <a:pt x="50702" y="4820043"/>
                  <a:pt x="47666" y="4831277"/>
                  <a:pt x="41898" y="4842510"/>
                </a:cubicBezTo>
                <a:cubicBezTo>
                  <a:pt x="36129" y="4853744"/>
                  <a:pt x="29450" y="4863156"/>
                  <a:pt x="21860" y="4870746"/>
                </a:cubicBezTo>
                <a:cubicBezTo>
                  <a:pt x="21860" y="4874541"/>
                  <a:pt x="20949" y="4877881"/>
                  <a:pt x="19127" y="4880765"/>
                </a:cubicBezTo>
                <a:cubicBezTo>
                  <a:pt x="17305" y="4883649"/>
                  <a:pt x="14573" y="4885167"/>
                  <a:pt x="10930" y="4885319"/>
                </a:cubicBezTo>
                <a:lnTo>
                  <a:pt x="0" y="4881676"/>
                </a:lnTo>
                <a:lnTo>
                  <a:pt x="10930" y="4845243"/>
                </a:lnTo>
                <a:cubicBezTo>
                  <a:pt x="14573" y="4841372"/>
                  <a:pt x="17305" y="4836362"/>
                  <a:pt x="19127" y="4830214"/>
                </a:cubicBezTo>
                <a:cubicBezTo>
                  <a:pt x="20949" y="4824066"/>
                  <a:pt x="21860" y="4818146"/>
                  <a:pt x="21860" y="4812453"/>
                </a:cubicBezTo>
                <a:lnTo>
                  <a:pt x="36433" y="4779663"/>
                </a:lnTo>
                <a:cubicBezTo>
                  <a:pt x="35674" y="4771466"/>
                  <a:pt x="35370" y="4762358"/>
                  <a:pt x="35522" y="4752338"/>
                </a:cubicBezTo>
                <a:cubicBezTo>
                  <a:pt x="35674" y="4742319"/>
                  <a:pt x="40835" y="4736854"/>
                  <a:pt x="51006" y="4735943"/>
                </a:cubicBezTo>
                <a:cubicBezTo>
                  <a:pt x="52220" y="4700421"/>
                  <a:pt x="62543" y="4658523"/>
                  <a:pt x="81974" y="4610249"/>
                </a:cubicBezTo>
                <a:cubicBezTo>
                  <a:pt x="101405" y="4561975"/>
                  <a:pt x="122658" y="4523720"/>
                  <a:pt x="145732" y="4495485"/>
                </a:cubicBezTo>
                <a:cubicBezTo>
                  <a:pt x="146188" y="4483037"/>
                  <a:pt x="148009" y="4471500"/>
                  <a:pt x="151197" y="4460873"/>
                </a:cubicBezTo>
                <a:cubicBezTo>
                  <a:pt x="154385" y="4450247"/>
                  <a:pt x="156207" y="4438710"/>
                  <a:pt x="156662" y="4426262"/>
                </a:cubicBezTo>
                <a:cubicBezTo>
                  <a:pt x="162051" y="4426034"/>
                  <a:pt x="165846" y="4423757"/>
                  <a:pt x="168047" y="4419431"/>
                </a:cubicBezTo>
                <a:cubicBezTo>
                  <a:pt x="170249" y="4415104"/>
                  <a:pt x="171311" y="4410095"/>
                  <a:pt x="171235" y="4404402"/>
                </a:cubicBezTo>
                <a:cubicBezTo>
                  <a:pt x="171843" y="4389601"/>
                  <a:pt x="174271" y="4380948"/>
                  <a:pt x="178522" y="4378443"/>
                </a:cubicBezTo>
                <a:cubicBezTo>
                  <a:pt x="182772" y="4375939"/>
                  <a:pt x="185201" y="4370018"/>
                  <a:pt x="185809" y="4360682"/>
                </a:cubicBezTo>
                <a:lnTo>
                  <a:pt x="204025" y="4324249"/>
                </a:lnTo>
                <a:cubicBezTo>
                  <a:pt x="209414" y="4322276"/>
                  <a:pt x="213209" y="4318936"/>
                  <a:pt x="215410" y="4314230"/>
                </a:cubicBezTo>
                <a:cubicBezTo>
                  <a:pt x="217612" y="4309524"/>
                  <a:pt x="218674" y="4304363"/>
                  <a:pt x="218598" y="4298746"/>
                </a:cubicBezTo>
                <a:lnTo>
                  <a:pt x="214955" y="4280529"/>
                </a:lnTo>
                <a:lnTo>
                  <a:pt x="247745" y="4167587"/>
                </a:lnTo>
                <a:lnTo>
                  <a:pt x="262318" y="4156657"/>
                </a:lnTo>
                <a:lnTo>
                  <a:pt x="273248" y="4138440"/>
                </a:lnTo>
                <a:cubicBezTo>
                  <a:pt x="273248" y="4132596"/>
                  <a:pt x="274159" y="4126068"/>
                  <a:pt x="275981" y="4118857"/>
                </a:cubicBezTo>
                <a:cubicBezTo>
                  <a:pt x="277802" y="4111647"/>
                  <a:pt x="280535" y="4106030"/>
                  <a:pt x="284178" y="4102007"/>
                </a:cubicBezTo>
                <a:cubicBezTo>
                  <a:pt x="282053" y="4095403"/>
                  <a:pt x="281749" y="4086751"/>
                  <a:pt x="283267" y="4076048"/>
                </a:cubicBezTo>
                <a:cubicBezTo>
                  <a:pt x="284785" y="4065346"/>
                  <a:pt x="289947" y="4059426"/>
                  <a:pt x="298751" y="4058287"/>
                </a:cubicBezTo>
                <a:cubicBezTo>
                  <a:pt x="300042" y="4048268"/>
                  <a:pt x="306569" y="4031873"/>
                  <a:pt x="318334" y="4009103"/>
                </a:cubicBezTo>
                <a:cubicBezTo>
                  <a:pt x="330099" y="3986332"/>
                  <a:pt x="339359" y="3973580"/>
                  <a:pt x="346114" y="3970848"/>
                </a:cubicBezTo>
                <a:lnTo>
                  <a:pt x="357044" y="3945344"/>
                </a:lnTo>
                <a:cubicBezTo>
                  <a:pt x="358107" y="3922574"/>
                  <a:pt x="362357" y="3902535"/>
                  <a:pt x="369796" y="3885230"/>
                </a:cubicBezTo>
                <a:cubicBezTo>
                  <a:pt x="377234" y="3867924"/>
                  <a:pt x="381485" y="3847886"/>
                  <a:pt x="382547" y="3825115"/>
                </a:cubicBezTo>
                <a:lnTo>
                  <a:pt x="393477" y="3810542"/>
                </a:lnTo>
                <a:cubicBezTo>
                  <a:pt x="395147" y="3797031"/>
                  <a:pt x="401827" y="3781244"/>
                  <a:pt x="413515" y="3763179"/>
                </a:cubicBezTo>
                <a:cubicBezTo>
                  <a:pt x="425204" y="3745114"/>
                  <a:pt x="431884" y="3729326"/>
                  <a:pt x="433554" y="3715816"/>
                </a:cubicBezTo>
                <a:cubicBezTo>
                  <a:pt x="444332" y="3708984"/>
                  <a:pt x="449189" y="3698055"/>
                  <a:pt x="448127" y="3683026"/>
                </a:cubicBezTo>
                <a:cubicBezTo>
                  <a:pt x="447064" y="3667997"/>
                  <a:pt x="451922" y="3657067"/>
                  <a:pt x="462700" y="3650236"/>
                </a:cubicBezTo>
                <a:cubicBezTo>
                  <a:pt x="464902" y="3638699"/>
                  <a:pt x="474161" y="3609856"/>
                  <a:pt x="490480" y="3563708"/>
                </a:cubicBezTo>
                <a:cubicBezTo>
                  <a:pt x="506800" y="3517559"/>
                  <a:pt x="516971" y="3490538"/>
                  <a:pt x="520993" y="3482644"/>
                </a:cubicBezTo>
                <a:cubicBezTo>
                  <a:pt x="518868" y="3476496"/>
                  <a:pt x="518564" y="3469665"/>
                  <a:pt x="520082" y="3462150"/>
                </a:cubicBezTo>
                <a:cubicBezTo>
                  <a:pt x="521600" y="3454636"/>
                  <a:pt x="526762" y="3450537"/>
                  <a:pt x="535566" y="3449854"/>
                </a:cubicBezTo>
                <a:lnTo>
                  <a:pt x="559217" y="3404892"/>
                </a:lnTo>
                <a:lnTo>
                  <a:pt x="535526" y="3429373"/>
                </a:lnTo>
                <a:cubicBezTo>
                  <a:pt x="521901" y="3430639"/>
                  <a:pt x="516696" y="3435700"/>
                  <a:pt x="519911" y="3444559"/>
                </a:cubicBezTo>
                <a:cubicBezTo>
                  <a:pt x="523126" y="3453418"/>
                  <a:pt x="520982" y="3458480"/>
                  <a:pt x="513481" y="3459746"/>
                </a:cubicBezTo>
                <a:lnTo>
                  <a:pt x="503683" y="3459746"/>
                </a:lnTo>
                <a:cubicBezTo>
                  <a:pt x="503275" y="3466865"/>
                  <a:pt x="501642" y="3472243"/>
                  <a:pt x="498784" y="3475881"/>
                </a:cubicBezTo>
                <a:cubicBezTo>
                  <a:pt x="495927" y="3479519"/>
                  <a:pt x="494294" y="3484265"/>
                  <a:pt x="493886" y="3490119"/>
                </a:cubicBezTo>
                <a:lnTo>
                  <a:pt x="476739" y="3505305"/>
                </a:lnTo>
                <a:lnTo>
                  <a:pt x="466942" y="3485056"/>
                </a:lnTo>
                <a:cubicBezTo>
                  <a:pt x="462043" y="3485056"/>
                  <a:pt x="459593" y="3482526"/>
                  <a:pt x="459593" y="3477463"/>
                </a:cubicBezTo>
                <a:cubicBezTo>
                  <a:pt x="460308" y="3467497"/>
                  <a:pt x="463165" y="3457689"/>
                  <a:pt x="468167" y="3448039"/>
                </a:cubicBezTo>
                <a:cubicBezTo>
                  <a:pt x="473167" y="3438389"/>
                  <a:pt x="476025" y="3427949"/>
                  <a:pt x="476739" y="3416717"/>
                </a:cubicBezTo>
                <a:cubicBezTo>
                  <a:pt x="476791" y="3416507"/>
                  <a:pt x="476689" y="3415663"/>
                  <a:pt x="476433" y="3414186"/>
                </a:cubicBezTo>
                <a:cubicBezTo>
                  <a:pt x="476178" y="3412710"/>
                  <a:pt x="475464" y="3411866"/>
                  <a:pt x="474290" y="3411655"/>
                </a:cubicBezTo>
                <a:cubicBezTo>
                  <a:pt x="472964" y="3412235"/>
                  <a:pt x="471330" y="3414872"/>
                  <a:pt x="469392" y="3419565"/>
                </a:cubicBezTo>
                <a:cubicBezTo>
                  <a:pt x="467452" y="3424258"/>
                  <a:pt x="465820" y="3427528"/>
                  <a:pt x="464492" y="3429373"/>
                </a:cubicBezTo>
                <a:cubicBezTo>
                  <a:pt x="461634" y="3431904"/>
                  <a:pt x="460002" y="3434435"/>
                  <a:pt x="459593" y="3436966"/>
                </a:cubicBezTo>
                <a:cubicBezTo>
                  <a:pt x="459900" y="3440921"/>
                  <a:pt x="459900" y="3444401"/>
                  <a:pt x="459593" y="3447407"/>
                </a:cubicBezTo>
                <a:cubicBezTo>
                  <a:pt x="459287" y="3450412"/>
                  <a:pt x="456838" y="3451994"/>
                  <a:pt x="452245" y="3452153"/>
                </a:cubicBezTo>
                <a:lnTo>
                  <a:pt x="442447" y="3457214"/>
                </a:lnTo>
                <a:lnTo>
                  <a:pt x="417953" y="3459746"/>
                </a:lnTo>
                <a:lnTo>
                  <a:pt x="410605" y="3479994"/>
                </a:lnTo>
                <a:cubicBezTo>
                  <a:pt x="406880" y="3481418"/>
                  <a:pt x="403308" y="3483632"/>
                  <a:pt x="399889" y="3486638"/>
                </a:cubicBezTo>
                <a:cubicBezTo>
                  <a:pt x="396470" y="3489644"/>
                  <a:pt x="393510" y="3492491"/>
                  <a:pt x="391009" y="3495181"/>
                </a:cubicBezTo>
                <a:cubicBezTo>
                  <a:pt x="388356" y="3495128"/>
                  <a:pt x="385703" y="3495866"/>
                  <a:pt x="383048" y="3497395"/>
                </a:cubicBezTo>
                <a:cubicBezTo>
                  <a:pt x="380395" y="3498924"/>
                  <a:pt x="378966" y="3501561"/>
                  <a:pt x="378762" y="3505305"/>
                </a:cubicBezTo>
                <a:lnTo>
                  <a:pt x="381212" y="3515429"/>
                </a:lnTo>
                <a:lnTo>
                  <a:pt x="359167" y="3515429"/>
                </a:lnTo>
                <a:cubicBezTo>
                  <a:pt x="360136" y="3510525"/>
                  <a:pt x="362484" y="3503248"/>
                  <a:pt x="366209" y="3493599"/>
                </a:cubicBezTo>
                <a:cubicBezTo>
                  <a:pt x="369934" y="3483949"/>
                  <a:pt x="369220" y="3478571"/>
                  <a:pt x="364066" y="3477463"/>
                </a:cubicBezTo>
                <a:cubicBezTo>
                  <a:pt x="361566" y="3477622"/>
                  <a:pt x="359218" y="3478571"/>
                  <a:pt x="357024" y="3480311"/>
                </a:cubicBezTo>
                <a:cubicBezTo>
                  <a:pt x="354829" y="3482050"/>
                  <a:pt x="353095" y="3483632"/>
                  <a:pt x="351818" y="3485056"/>
                </a:cubicBezTo>
                <a:lnTo>
                  <a:pt x="346920" y="3515429"/>
                </a:lnTo>
                <a:lnTo>
                  <a:pt x="334673" y="3533147"/>
                </a:lnTo>
                <a:cubicBezTo>
                  <a:pt x="334673" y="3540634"/>
                  <a:pt x="333448" y="3547173"/>
                  <a:pt x="330999" y="3552762"/>
                </a:cubicBezTo>
                <a:cubicBezTo>
                  <a:pt x="328549" y="3558352"/>
                  <a:pt x="324875" y="3563625"/>
                  <a:pt x="319976" y="3568582"/>
                </a:cubicBezTo>
                <a:lnTo>
                  <a:pt x="319976" y="3588830"/>
                </a:lnTo>
                <a:cubicBezTo>
                  <a:pt x="313036" y="3596845"/>
                  <a:pt x="309771" y="3606126"/>
                  <a:pt x="310179" y="3616672"/>
                </a:cubicBezTo>
                <a:cubicBezTo>
                  <a:pt x="306249" y="3615459"/>
                  <a:pt x="302473" y="3615986"/>
                  <a:pt x="298850" y="3618254"/>
                </a:cubicBezTo>
                <a:cubicBezTo>
                  <a:pt x="295226" y="3620521"/>
                  <a:pt x="293287" y="3624212"/>
                  <a:pt x="293033" y="3629328"/>
                </a:cubicBezTo>
                <a:lnTo>
                  <a:pt x="278336" y="3652107"/>
                </a:lnTo>
                <a:lnTo>
                  <a:pt x="258740" y="3644513"/>
                </a:lnTo>
                <a:cubicBezTo>
                  <a:pt x="261955" y="3636288"/>
                  <a:pt x="264099" y="3626796"/>
                  <a:pt x="265170" y="3616039"/>
                </a:cubicBezTo>
                <a:cubicBezTo>
                  <a:pt x="266242" y="3605282"/>
                  <a:pt x="268997" y="3597056"/>
                  <a:pt x="273437" y="3591361"/>
                </a:cubicBezTo>
                <a:cubicBezTo>
                  <a:pt x="273029" y="3583346"/>
                  <a:pt x="276295" y="3579128"/>
                  <a:pt x="283234" y="3578706"/>
                </a:cubicBezTo>
                <a:cubicBezTo>
                  <a:pt x="288542" y="3579075"/>
                  <a:pt x="295074" y="3578970"/>
                  <a:pt x="302830" y="3578390"/>
                </a:cubicBezTo>
                <a:cubicBezTo>
                  <a:pt x="310586" y="3577809"/>
                  <a:pt x="309771" y="3574540"/>
                  <a:pt x="300381" y="3568582"/>
                </a:cubicBezTo>
                <a:lnTo>
                  <a:pt x="310179" y="3543271"/>
                </a:lnTo>
                <a:lnTo>
                  <a:pt x="300381" y="3543271"/>
                </a:lnTo>
                <a:lnTo>
                  <a:pt x="310179" y="3530615"/>
                </a:lnTo>
                <a:lnTo>
                  <a:pt x="310179" y="3505305"/>
                </a:lnTo>
                <a:lnTo>
                  <a:pt x="327324" y="3492650"/>
                </a:lnTo>
                <a:lnTo>
                  <a:pt x="327324" y="3469870"/>
                </a:lnTo>
                <a:cubicBezTo>
                  <a:pt x="331815" y="3461855"/>
                  <a:pt x="337530" y="3455105"/>
                  <a:pt x="344470" y="3449622"/>
                </a:cubicBezTo>
                <a:lnTo>
                  <a:pt x="351818" y="3429373"/>
                </a:lnTo>
                <a:cubicBezTo>
                  <a:pt x="344164" y="3427369"/>
                  <a:pt x="341715" y="3418721"/>
                  <a:pt x="344470" y="3403429"/>
                </a:cubicBezTo>
                <a:cubicBezTo>
                  <a:pt x="347226" y="3388137"/>
                  <a:pt x="349675" y="3378224"/>
                  <a:pt x="351818" y="3373689"/>
                </a:cubicBezTo>
                <a:cubicBezTo>
                  <a:pt x="356411" y="3372529"/>
                  <a:pt x="358861" y="3367256"/>
                  <a:pt x="359167" y="3357870"/>
                </a:cubicBezTo>
                <a:cubicBezTo>
                  <a:pt x="359473" y="3348484"/>
                  <a:pt x="359473" y="3341945"/>
                  <a:pt x="359167" y="3338254"/>
                </a:cubicBezTo>
                <a:cubicBezTo>
                  <a:pt x="362790" y="3336777"/>
                  <a:pt x="365342" y="3334036"/>
                  <a:pt x="366821" y="3330028"/>
                </a:cubicBezTo>
                <a:cubicBezTo>
                  <a:pt x="368301" y="3326020"/>
                  <a:pt x="369016" y="3322013"/>
                  <a:pt x="368964" y="3318005"/>
                </a:cubicBezTo>
                <a:cubicBezTo>
                  <a:pt x="368556" y="3313260"/>
                  <a:pt x="366923" y="3309463"/>
                  <a:pt x="364066" y="3306616"/>
                </a:cubicBezTo>
                <a:cubicBezTo>
                  <a:pt x="361208" y="3303769"/>
                  <a:pt x="359575" y="3299971"/>
                  <a:pt x="359167" y="3295226"/>
                </a:cubicBezTo>
                <a:cubicBezTo>
                  <a:pt x="349726" y="3297124"/>
                  <a:pt x="345338" y="3304718"/>
                  <a:pt x="346001" y="3318005"/>
                </a:cubicBezTo>
                <a:cubicBezTo>
                  <a:pt x="346664" y="3331294"/>
                  <a:pt x="342888" y="3338887"/>
                  <a:pt x="334673" y="3340785"/>
                </a:cubicBezTo>
                <a:cubicBezTo>
                  <a:pt x="334418" y="3348537"/>
                  <a:pt x="331866" y="3355813"/>
                  <a:pt x="327018" y="3362616"/>
                </a:cubicBezTo>
                <a:cubicBezTo>
                  <a:pt x="322170" y="3369418"/>
                  <a:pt x="316557" y="3374796"/>
                  <a:pt x="310179" y="3378751"/>
                </a:cubicBezTo>
                <a:lnTo>
                  <a:pt x="310179" y="3411655"/>
                </a:lnTo>
                <a:cubicBezTo>
                  <a:pt x="288695" y="3422360"/>
                  <a:pt x="275937" y="3434487"/>
                  <a:pt x="271906" y="3448039"/>
                </a:cubicBezTo>
                <a:cubicBezTo>
                  <a:pt x="267875" y="3461591"/>
                  <a:pt x="261853" y="3480680"/>
                  <a:pt x="253842" y="3505305"/>
                </a:cubicBezTo>
                <a:cubicBezTo>
                  <a:pt x="245575" y="3506043"/>
                  <a:pt x="238227" y="3508996"/>
                  <a:pt x="231797" y="3514164"/>
                </a:cubicBezTo>
                <a:cubicBezTo>
                  <a:pt x="225367" y="3519332"/>
                  <a:pt x="218018" y="3522284"/>
                  <a:pt x="209752" y="3523023"/>
                </a:cubicBezTo>
                <a:lnTo>
                  <a:pt x="209752" y="3550864"/>
                </a:lnTo>
                <a:lnTo>
                  <a:pt x="202404" y="3550864"/>
                </a:lnTo>
                <a:cubicBezTo>
                  <a:pt x="197709" y="3550864"/>
                  <a:pt x="194852" y="3549598"/>
                  <a:pt x="193831" y="3547068"/>
                </a:cubicBezTo>
                <a:cubicBezTo>
                  <a:pt x="192810" y="3544537"/>
                  <a:pt x="192402" y="3540740"/>
                  <a:pt x="192606" y="3535678"/>
                </a:cubicBezTo>
                <a:lnTo>
                  <a:pt x="199955" y="3515429"/>
                </a:lnTo>
                <a:cubicBezTo>
                  <a:pt x="199801" y="3513584"/>
                  <a:pt x="198883" y="3510314"/>
                  <a:pt x="197198" y="3505621"/>
                </a:cubicBezTo>
                <a:cubicBezTo>
                  <a:pt x="195514" y="3500929"/>
                  <a:pt x="193983" y="3498292"/>
                  <a:pt x="192606" y="3497711"/>
                </a:cubicBezTo>
                <a:lnTo>
                  <a:pt x="192606" y="3505305"/>
                </a:lnTo>
                <a:cubicBezTo>
                  <a:pt x="186993" y="3509418"/>
                  <a:pt x="180461" y="3515113"/>
                  <a:pt x="173011" y="3522390"/>
                </a:cubicBezTo>
                <a:cubicBezTo>
                  <a:pt x="165560" y="3529666"/>
                  <a:pt x="161478" y="3536627"/>
                  <a:pt x="160764" y="3543271"/>
                </a:cubicBezTo>
                <a:cubicBezTo>
                  <a:pt x="157140" y="3546013"/>
                  <a:pt x="154589" y="3550021"/>
                  <a:pt x="153109" y="3555294"/>
                </a:cubicBezTo>
                <a:cubicBezTo>
                  <a:pt x="151629" y="3560567"/>
                  <a:pt x="150915" y="3565839"/>
                  <a:pt x="150966" y="3571112"/>
                </a:cubicBezTo>
                <a:lnTo>
                  <a:pt x="133820" y="3581237"/>
                </a:lnTo>
                <a:cubicBezTo>
                  <a:pt x="133870" y="3585297"/>
                  <a:pt x="133156" y="3589832"/>
                  <a:pt x="131677" y="3594841"/>
                </a:cubicBezTo>
                <a:cubicBezTo>
                  <a:pt x="130196" y="3599851"/>
                  <a:pt x="127645" y="3603753"/>
                  <a:pt x="124022" y="3606548"/>
                </a:cubicBezTo>
                <a:lnTo>
                  <a:pt x="124022" y="3626796"/>
                </a:lnTo>
                <a:lnTo>
                  <a:pt x="114224" y="3634389"/>
                </a:lnTo>
                <a:cubicBezTo>
                  <a:pt x="113969" y="3642088"/>
                  <a:pt x="111417" y="3649470"/>
                  <a:pt x="106570" y="3656536"/>
                </a:cubicBezTo>
                <a:cubicBezTo>
                  <a:pt x="101722" y="3663602"/>
                  <a:pt x="96109" y="3669719"/>
                  <a:pt x="89730" y="3674886"/>
                </a:cubicBezTo>
                <a:cubicBezTo>
                  <a:pt x="84729" y="3682954"/>
                  <a:pt x="78810" y="3692129"/>
                  <a:pt x="71972" y="3702412"/>
                </a:cubicBezTo>
                <a:cubicBezTo>
                  <a:pt x="65134" y="3712694"/>
                  <a:pt x="57990" y="3721237"/>
                  <a:pt x="50539" y="3728039"/>
                </a:cubicBezTo>
                <a:cubicBezTo>
                  <a:pt x="50693" y="3731994"/>
                  <a:pt x="50386" y="3736107"/>
                  <a:pt x="49621" y="3740378"/>
                </a:cubicBezTo>
                <a:cubicBezTo>
                  <a:pt x="48855" y="3744649"/>
                  <a:pt x="46712" y="3748130"/>
                  <a:pt x="43191" y="3750819"/>
                </a:cubicBezTo>
                <a:cubicBezTo>
                  <a:pt x="42986" y="3758623"/>
                  <a:pt x="40946" y="3766427"/>
                  <a:pt x="37068" y="3774231"/>
                </a:cubicBezTo>
                <a:cubicBezTo>
                  <a:pt x="33189" y="3782035"/>
                  <a:pt x="28699" y="3788574"/>
                  <a:pt x="23596" y="3793847"/>
                </a:cubicBezTo>
                <a:cubicBezTo>
                  <a:pt x="23596" y="3796483"/>
                  <a:pt x="22983" y="3798804"/>
                  <a:pt x="21758" y="3800807"/>
                </a:cubicBezTo>
                <a:cubicBezTo>
                  <a:pt x="20534" y="3802811"/>
                  <a:pt x="18697" y="3803866"/>
                  <a:pt x="16248" y="3803971"/>
                </a:cubicBezTo>
                <a:lnTo>
                  <a:pt x="8899" y="3801440"/>
                </a:lnTo>
                <a:lnTo>
                  <a:pt x="16248" y="3776130"/>
                </a:lnTo>
                <a:cubicBezTo>
                  <a:pt x="18697" y="3773440"/>
                  <a:pt x="20534" y="3769960"/>
                  <a:pt x="21758" y="3765689"/>
                </a:cubicBezTo>
                <a:cubicBezTo>
                  <a:pt x="22983" y="3761418"/>
                  <a:pt x="23596" y="3757305"/>
                  <a:pt x="23596" y="3753350"/>
                </a:cubicBezTo>
                <a:lnTo>
                  <a:pt x="33393" y="3730570"/>
                </a:lnTo>
                <a:cubicBezTo>
                  <a:pt x="32883" y="3724876"/>
                  <a:pt x="32679" y="3718548"/>
                  <a:pt x="32781" y="3711587"/>
                </a:cubicBezTo>
                <a:cubicBezTo>
                  <a:pt x="32883" y="3704627"/>
                  <a:pt x="36353" y="3700830"/>
                  <a:pt x="43191" y="3700197"/>
                </a:cubicBezTo>
                <a:cubicBezTo>
                  <a:pt x="44007" y="3675519"/>
                  <a:pt x="50947" y="3646412"/>
                  <a:pt x="64011" y="3612875"/>
                </a:cubicBezTo>
                <a:cubicBezTo>
                  <a:pt x="77075" y="3579339"/>
                  <a:pt x="91363" y="3552762"/>
                  <a:pt x="106876" y="3533147"/>
                </a:cubicBezTo>
                <a:cubicBezTo>
                  <a:pt x="107183" y="3524499"/>
                  <a:pt x="108407" y="3516484"/>
                  <a:pt x="110550" y="3509101"/>
                </a:cubicBezTo>
                <a:cubicBezTo>
                  <a:pt x="112693" y="3501719"/>
                  <a:pt x="113918" y="3493704"/>
                  <a:pt x="114224" y="3485056"/>
                </a:cubicBezTo>
                <a:cubicBezTo>
                  <a:pt x="117847" y="3484898"/>
                  <a:pt x="120399" y="3483316"/>
                  <a:pt x="121879" y="3480311"/>
                </a:cubicBezTo>
                <a:cubicBezTo>
                  <a:pt x="123359" y="3477305"/>
                  <a:pt x="124073" y="3473825"/>
                  <a:pt x="124022" y="3469870"/>
                </a:cubicBezTo>
                <a:cubicBezTo>
                  <a:pt x="124431" y="3459587"/>
                  <a:pt x="126063" y="3453576"/>
                  <a:pt x="128921" y="3451836"/>
                </a:cubicBezTo>
                <a:cubicBezTo>
                  <a:pt x="131778" y="3450096"/>
                  <a:pt x="133412" y="3445983"/>
                  <a:pt x="133820" y="3439497"/>
                </a:cubicBezTo>
                <a:lnTo>
                  <a:pt x="146067" y="3414186"/>
                </a:lnTo>
                <a:cubicBezTo>
                  <a:pt x="149690" y="3412816"/>
                  <a:pt x="152241" y="3410495"/>
                  <a:pt x="153721" y="3407226"/>
                </a:cubicBezTo>
                <a:cubicBezTo>
                  <a:pt x="155201" y="3403957"/>
                  <a:pt x="155915" y="3400371"/>
                  <a:pt x="155864" y="3396469"/>
                </a:cubicBezTo>
                <a:lnTo>
                  <a:pt x="153415" y="3383813"/>
                </a:lnTo>
                <a:lnTo>
                  <a:pt x="175460" y="3305350"/>
                </a:lnTo>
                <a:lnTo>
                  <a:pt x="185258" y="3297757"/>
                </a:lnTo>
                <a:lnTo>
                  <a:pt x="192606" y="3285102"/>
                </a:lnTo>
                <a:cubicBezTo>
                  <a:pt x="192606" y="3281042"/>
                  <a:pt x="193218" y="3276506"/>
                  <a:pt x="194443" y="3271497"/>
                </a:cubicBezTo>
                <a:cubicBezTo>
                  <a:pt x="195668" y="3266488"/>
                  <a:pt x="197505" y="3262586"/>
                  <a:pt x="199955" y="3259791"/>
                </a:cubicBezTo>
                <a:cubicBezTo>
                  <a:pt x="198526" y="3255203"/>
                  <a:pt x="198321" y="3249192"/>
                  <a:pt x="199342" y="3241757"/>
                </a:cubicBezTo>
                <a:cubicBezTo>
                  <a:pt x="200362" y="3234322"/>
                  <a:pt x="203833" y="3230209"/>
                  <a:pt x="209752" y="3229418"/>
                </a:cubicBezTo>
                <a:cubicBezTo>
                  <a:pt x="210620" y="3222458"/>
                  <a:pt x="215008" y="3211068"/>
                  <a:pt x="222917" y="3195249"/>
                </a:cubicBezTo>
                <a:cubicBezTo>
                  <a:pt x="230827" y="3179430"/>
                  <a:pt x="237053" y="3170570"/>
                  <a:pt x="241594" y="3168673"/>
                </a:cubicBezTo>
                <a:lnTo>
                  <a:pt x="248943" y="3150954"/>
                </a:lnTo>
                <a:cubicBezTo>
                  <a:pt x="249657" y="3135136"/>
                  <a:pt x="252514" y="3121214"/>
                  <a:pt x="257516" y="3109192"/>
                </a:cubicBezTo>
                <a:cubicBezTo>
                  <a:pt x="262517" y="3097169"/>
                  <a:pt x="265375" y="3083249"/>
                  <a:pt x="266089" y="3067429"/>
                </a:cubicBezTo>
                <a:lnTo>
                  <a:pt x="273437" y="3057305"/>
                </a:lnTo>
                <a:cubicBezTo>
                  <a:pt x="274559" y="3047919"/>
                  <a:pt x="279051" y="3036951"/>
                  <a:pt x="286908" y="3024401"/>
                </a:cubicBezTo>
                <a:cubicBezTo>
                  <a:pt x="294767" y="3011851"/>
                  <a:pt x="299258" y="3000883"/>
                  <a:pt x="300381" y="2991497"/>
                </a:cubicBezTo>
                <a:cubicBezTo>
                  <a:pt x="307627" y="2986751"/>
                  <a:pt x="310893" y="2979159"/>
                  <a:pt x="310179" y="2968718"/>
                </a:cubicBezTo>
                <a:cubicBezTo>
                  <a:pt x="309464" y="2958277"/>
                  <a:pt x="312730" y="2950683"/>
                  <a:pt x="319976" y="2945938"/>
                </a:cubicBezTo>
                <a:cubicBezTo>
                  <a:pt x="321456" y="2937923"/>
                  <a:pt x="327682" y="2917885"/>
                  <a:pt x="338653" y="2885825"/>
                </a:cubicBezTo>
                <a:cubicBezTo>
                  <a:pt x="349625" y="2853765"/>
                  <a:pt x="356463" y="2834993"/>
                  <a:pt x="359167" y="2829509"/>
                </a:cubicBezTo>
                <a:cubicBezTo>
                  <a:pt x="357738" y="2825238"/>
                  <a:pt x="357534" y="2820492"/>
                  <a:pt x="358554" y="2815271"/>
                </a:cubicBezTo>
                <a:cubicBezTo>
                  <a:pt x="359575" y="2810051"/>
                  <a:pt x="363045" y="2807204"/>
                  <a:pt x="368964" y="2806729"/>
                </a:cubicBezTo>
                <a:cubicBezTo>
                  <a:pt x="376262" y="2788959"/>
                  <a:pt x="385550" y="2770714"/>
                  <a:pt x="396827" y="2751994"/>
                </a:cubicBezTo>
                <a:cubicBezTo>
                  <a:pt x="408105" y="2733275"/>
                  <a:pt x="414330" y="2714398"/>
                  <a:pt x="415504" y="2695362"/>
                </a:cubicBezTo>
                <a:cubicBezTo>
                  <a:pt x="416984" y="2694149"/>
                  <a:pt x="418923" y="2692778"/>
                  <a:pt x="421321" y="2691249"/>
                </a:cubicBezTo>
                <a:cubicBezTo>
                  <a:pt x="423720" y="2689720"/>
                  <a:pt x="425046" y="2687716"/>
                  <a:pt x="425302" y="2685238"/>
                </a:cubicBezTo>
                <a:cubicBezTo>
                  <a:pt x="424996" y="2684025"/>
                  <a:pt x="423771" y="2683287"/>
                  <a:pt x="421628" y="2683023"/>
                </a:cubicBezTo>
                <a:cubicBezTo>
                  <a:pt x="419484" y="2682759"/>
                  <a:pt x="418260" y="2682654"/>
                  <a:pt x="417953" y="2682707"/>
                </a:cubicBezTo>
                <a:lnTo>
                  <a:pt x="425302" y="2659927"/>
                </a:lnTo>
                <a:lnTo>
                  <a:pt x="435099" y="2654865"/>
                </a:lnTo>
                <a:cubicBezTo>
                  <a:pt x="439998" y="2647852"/>
                  <a:pt x="444284" y="2638466"/>
                  <a:pt x="447958" y="2626706"/>
                </a:cubicBezTo>
                <a:cubicBezTo>
                  <a:pt x="451632" y="2614948"/>
                  <a:pt x="454695" y="2604929"/>
                  <a:pt x="457144" y="2596650"/>
                </a:cubicBezTo>
                <a:cubicBezTo>
                  <a:pt x="455817" y="2591377"/>
                  <a:pt x="456022" y="2586737"/>
                  <a:pt x="457757" y="2582729"/>
                </a:cubicBezTo>
                <a:cubicBezTo>
                  <a:pt x="459491" y="2578722"/>
                  <a:pt x="463370" y="2576612"/>
                  <a:pt x="469392" y="2576401"/>
                </a:cubicBezTo>
                <a:lnTo>
                  <a:pt x="476739" y="2558684"/>
                </a:lnTo>
                <a:cubicBezTo>
                  <a:pt x="479597" y="2554518"/>
                  <a:pt x="483067" y="2545132"/>
                  <a:pt x="487149" y="2530526"/>
                </a:cubicBezTo>
                <a:cubicBezTo>
                  <a:pt x="491233" y="2515920"/>
                  <a:pt x="493478" y="2505901"/>
                  <a:pt x="493886" y="2500469"/>
                </a:cubicBezTo>
                <a:cubicBezTo>
                  <a:pt x="494600" y="2492349"/>
                  <a:pt x="497458" y="2486443"/>
                  <a:pt x="502458" y="2482752"/>
                </a:cubicBezTo>
                <a:cubicBezTo>
                  <a:pt x="507460" y="2479061"/>
                  <a:pt x="510317" y="2473155"/>
                  <a:pt x="511032" y="2465035"/>
                </a:cubicBezTo>
                <a:lnTo>
                  <a:pt x="530627" y="2429599"/>
                </a:lnTo>
                <a:cubicBezTo>
                  <a:pt x="531750" y="2424432"/>
                  <a:pt x="536240" y="2411987"/>
                  <a:pt x="544099" y="2392266"/>
                </a:cubicBezTo>
                <a:cubicBezTo>
                  <a:pt x="551957" y="2372545"/>
                  <a:pt x="556448" y="2361366"/>
                  <a:pt x="557571" y="2358730"/>
                </a:cubicBezTo>
                <a:cubicBezTo>
                  <a:pt x="557060" y="2353246"/>
                  <a:pt x="556856" y="2347762"/>
                  <a:pt x="556958" y="2342277"/>
                </a:cubicBezTo>
                <a:cubicBezTo>
                  <a:pt x="557060" y="2336793"/>
                  <a:pt x="560530" y="2333841"/>
                  <a:pt x="567368" y="2333419"/>
                </a:cubicBezTo>
                <a:cubicBezTo>
                  <a:pt x="574870" y="2315385"/>
                  <a:pt x="584974" y="2295769"/>
                  <a:pt x="597680" y="2274572"/>
                </a:cubicBezTo>
                <a:cubicBezTo>
                  <a:pt x="610387" y="2253374"/>
                  <a:pt x="617428" y="2232493"/>
                  <a:pt x="618807" y="2211928"/>
                </a:cubicBezTo>
                <a:cubicBezTo>
                  <a:pt x="620286" y="2210556"/>
                  <a:pt x="622225" y="2208869"/>
                  <a:pt x="624624" y="2206865"/>
                </a:cubicBezTo>
                <a:cubicBezTo>
                  <a:pt x="627022" y="2204862"/>
                  <a:pt x="628349" y="2203174"/>
                  <a:pt x="628604" y="2201803"/>
                </a:cubicBezTo>
                <a:cubicBezTo>
                  <a:pt x="628451" y="2199378"/>
                  <a:pt x="627533" y="2197901"/>
                  <a:pt x="625848" y="2197374"/>
                </a:cubicBezTo>
                <a:cubicBezTo>
                  <a:pt x="624164" y="2196846"/>
                  <a:pt x="622634" y="2196636"/>
                  <a:pt x="621256" y="2196741"/>
                </a:cubicBezTo>
                <a:lnTo>
                  <a:pt x="628604" y="2173961"/>
                </a:lnTo>
                <a:cubicBezTo>
                  <a:pt x="636360" y="2168477"/>
                  <a:pt x="642893" y="2161728"/>
                  <a:pt x="648199" y="2153712"/>
                </a:cubicBezTo>
                <a:lnTo>
                  <a:pt x="662896" y="2103092"/>
                </a:lnTo>
                <a:cubicBezTo>
                  <a:pt x="661672" y="2097818"/>
                  <a:pt x="662284" y="2093178"/>
                  <a:pt x="664733" y="2089170"/>
                </a:cubicBezTo>
                <a:cubicBezTo>
                  <a:pt x="667183" y="2085163"/>
                  <a:pt x="671469" y="2083053"/>
                  <a:pt x="677593" y="2082843"/>
                </a:cubicBezTo>
                <a:cubicBezTo>
                  <a:pt x="677899" y="2078202"/>
                  <a:pt x="679123" y="2074828"/>
                  <a:pt x="681267" y="2072719"/>
                </a:cubicBezTo>
                <a:cubicBezTo>
                  <a:pt x="683410" y="2070609"/>
                  <a:pt x="684635" y="2067235"/>
                  <a:pt x="684941" y="2062594"/>
                </a:cubicBezTo>
                <a:cubicBezTo>
                  <a:pt x="686829" y="2059167"/>
                  <a:pt x="690401" y="2048937"/>
                  <a:pt x="695657" y="2031905"/>
                </a:cubicBezTo>
                <a:cubicBezTo>
                  <a:pt x="700913" y="2014873"/>
                  <a:pt x="703873" y="2004011"/>
                  <a:pt x="704537" y="1999318"/>
                </a:cubicBezTo>
                <a:cubicBezTo>
                  <a:pt x="705250" y="1991092"/>
                  <a:pt x="708108" y="1984764"/>
                  <a:pt x="713109" y="1980335"/>
                </a:cubicBezTo>
                <a:cubicBezTo>
                  <a:pt x="718110" y="1975905"/>
                  <a:pt x="720968" y="1969578"/>
                  <a:pt x="721683" y="1961352"/>
                </a:cubicBezTo>
                <a:lnTo>
                  <a:pt x="731480" y="1941103"/>
                </a:lnTo>
                <a:cubicBezTo>
                  <a:pt x="732092" y="1935197"/>
                  <a:pt x="734542" y="1930557"/>
                  <a:pt x="738829" y="1927182"/>
                </a:cubicBezTo>
                <a:cubicBezTo>
                  <a:pt x="743115" y="1923807"/>
                  <a:pt x="745564" y="1919167"/>
                  <a:pt x="746177" y="1913261"/>
                </a:cubicBezTo>
                <a:cubicBezTo>
                  <a:pt x="753525" y="1912839"/>
                  <a:pt x="758423" y="1908620"/>
                  <a:pt x="760873" y="1900606"/>
                </a:cubicBezTo>
                <a:cubicBezTo>
                  <a:pt x="760924" y="1899445"/>
                  <a:pt x="760822" y="1898602"/>
                  <a:pt x="760567" y="1898075"/>
                </a:cubicBezTo>
                <a:cubicBezTo>
                  <a:pt x="760312" y="1897547"/>
                  <a:pt x="759597" y="1896703"/>
                  <a:pt x="758423" y="1895544"/>
                </a:cubicBezTo>
                <a:lnTo>
                  <a:pt x="763322" y="1887951"/>
                </a:lnTo>
                <a:cubicBezTo>
                  <a:pt x="764496" y="1885525"/>
                  <a:pt x="765211" y="1883415"/>
                  <a:pt x="765466" y="1881622"/>
                </a:cubicBezTo>
                <a:cubicBezTo>
                  <a:pt x="765721" y="1879830"/>
                  <a:pt x="765823" y="1877721"/>
                  <a:pt x="765772" y="1875295"/>
                </a:cubicBezTo>
                <a:cubicBezTo>
                  <a:pt x="775519" y="1860003"/>
                  <a:pt x="784194" y="1843762"/>
                  <a:pt x="791797" y="1826572"/>
                </a:cubicBezTo>
                <a:cubicBezTo>
                  <a:pt x="799401" y="1809382"/>
                  <a:pt x="806238" y="1791875"/>
                  <a:pt x="812311" y="1774052"/>
                </a:cubicBezTo>
                <a:cubicBezTo>
                  <a:pt x="812975" y="1769939"/>
                  <a:pt x="815934" y="1761714"/>
                  <a:pt x="821190" y="1749374"/>
                </a:cubicBezTo>
                <a:cubicBezTo>
                  <a:pt x="826446" y="1737035"/>
                  <a:pt x="830018" y="1730075"/>
                  <a:pt x="831907" y="1728493"/>
                </a:cubicBezTo>
                <a:cubicBezTo>
                  <a:pt x="832161" y="1719792"/>
                  <a:pt x="834100" y="1711883"/>
                  <a:pt x="837724" y="1704764"/>
                </a:cubicBezTo>
                <a:cubicBezTo>
                  <a:pt x="841347" y="1697645"/>
                  <a:pt x="845123" y="1690369"/>
                  <a:pt x="849052" y="1682933"/>
                </a:cubicBezTo>
                <a:lnTo>
                  <a:pt x="858850" y="1675340"/>
                </a:lnTo>
                <a:cubicBezTo>
                  <a:pt x="858952" y="1674075"/>
                  <a:pt x="859360" y="1672809"/>
                  <a:pt x="860075" y="1671543"/>
                </a:cubicBezTo>
                <a:cubicBezTo>
                  <a:pt x="860790" y="1670278"/>
                  <a:pt x="861198" y="1669013"/>
                  <a:pt x="861299" y="1667747"/>
                </a:cubicBezTo>
                <a:cubicBezTo>
                  <a:pt x="862473" y="1664056"/>
                  <a:pt x="863188" y="1660681"/>
                  <a:pt x="863442" y="1657623"/>
                </a:cubicBezTo>
                <a:cubicBezTo>
                  <a:pt x="863698" y="1654565"/>
                  <a:pt x="863800" y="1651190"/>
                  <a:pt x="863749" y="1647499"/>
                </a:cubicBezTo>
                <a:cubicBezTo>
                  <a:pt x="866606" y="1647077"/>
                  <a:pt x="868239" y="1645389"/>
                  <a:pt x="868647" y="1642437"/>
                </a:cubicBezTo>
                <a:cubicBezTo>
                  <a:pt x="868750" y="1641065"/>
                  <a:pt x="869158" y="1639378"/>
                  <a:pt x="869872" y="1637374"/>
                </a:cubicBezTo>
                <a:cubicBezTo>
                  <a:pt x="870587" y="1635370"/>
                  <a:pt x="870995" y="1633683"/>
                  <a:pt x="871097" y="1632312"/>
                </a:cubicBezTo>
                <a:lnTo>
                  <a:pt x="873547" y="1632312"/>
                </a:lnTo>
                <a:cubicBezTo>
                  <a:pt x="873955" y="1629781"/>
                  <a:pt x="875588" y="1627250"/>
                  <a:pt x="878446" y="1624719"/>
                </a:cubicBezTo>
                <a:lnTo>
                  <a:pt x="885794" y="1601939"/>
                </a:lnTo>
                <a:cubicBezTo>
                  <a:pt x="886967" y="1596666"/>
                  <a:pt x="887682" y="1591393"/>
                  <a:pt x="887937" y="1586120"/>
                </a:cubicBezTo>
                <a:cubicBezTo>
                  <a:pt x="888192" y="1580847"/>
                  <a:pt x="888294" y="1576840"/>
                  <a:pt x="888243" y="1574097"/>
                </a:cubicBezTo>
                <a:cubicBezTo>
                  <a:pt x="890897" y="1574256"/>
                  <a:pt x="893550" y="1573939"/>
                  <a:pt x="896204" y="1573148"/>
                </a:cubicBezTo>
                <a:cubicBezTo>
                  <a:pt x="898858" y="1572357"/>
                  <a:pt x="900286" y="1570142"/>
                  <a:pt x="900491" y="1566504"/>
                </a:cubicBezTo>
                <a:cubicBezTo>
                  <a:pt x="900286" y="1562760"/>
                  <a:pt x="900694" y="1560124"/>
                  <a:pt x="901715" y="1558595"/>
                </a:cubicBezTo>
                <a:cubicBezTo>
                  <a:pt x="902735" y="1557065"/>
                  <a:pt x="905593" y="1556327"/>
                  <a:pt x="910288" y="1556380"/>
                </a:cubicBezTo>
                <a:lnTo>
                  <a:pt x="920086" y="1536131"/>
                </a:lnTo>
                <a:lnTo>
                  <a:pt x="929883" y="1528538"/>
                </a:lnTo>
                <a:lnTo>
                  <a:pt x="947029" y="1495634"/>
                </a:lnTo>
                <a:cubicBezTo>
                  <a:pt x="947438" y="1490783"/>
                  <a:pt x="949071" y="1486565"/>
                  <a:pt x="951928" y="1482979"/>
                </a:cubicBezTo>
                <a:cubicBezTo>
                  <a:pt x="954786" y="1479393"/>
                  <a:pt x="956419" y="1475175"/>
                  <a:pt x="956827" y="1470324"/>
                </a:cubicBezTo>
                <a:lnTo>
                  <a:pt x="969074" y="1450075"/>
                </a:lnTo>
                <a:lnTo>
                  <a:pt x="976422" y="1434889"/>
                </a:lnTo>
                <a:cubicBezTo>
                  <a:pt x="977596" y="1425924"/>
                  <a:pt x="979535" y="1417277"/>
                  <a:pt x="982240" y="1408946"/>
                </a:cubicBezTo>
                <a:cubicBezTo>
                  <a:pt x="984945" y="1400614"/>
                  <a:pt x="988721" y="1393232"/>
                  <a:pt x="993568" y="1386799"/>
                </a:cubicBezTo>
                <a:cubicBezTo>
                  <a:pt x="999692" y="1370030"/>
                  <a:pt x="1004591" y="1354211"/>
                  <a:pt x="1008265" y="1339341"/>
                </a:cubicBezTo>
                <a:cubicBezTo>
                  <a:pt x="1011939" y="1324471"/>
                  <a:pt x="1014388" y="1312449"/>
                  <a:pt x="1015613" y="1303273"/>
                </a:cubicBezTo>
                <a:cubicBezTo>
                  <a:pt x="1018062" y="1305382"/>
                  <a:pt x="1020512" y="1306226"/>
                  <a:pt x="1022962" y="1305804"/>
                </a:cubicBezTo>
                <a:lnTo>
                  <a:pt x="1032759" y="1298211"/>
                </a:lnTo>
                <a:cubicBezTo>
                  <a:pt x="1034035" y="1296840"/>
                  <a:pt x="1034545" y="1295153"/>
                  <a:pt x="1034290" y="1293149"/>
                </a:cubicBezTo>
                <a:cubicBezTo>
                  <a:pt x="1034035" y="1291145"/>
                  <a:pt x="1032709" y="1289457"/>
                  <a:pt x="1030310" y="1288087"/>
                </a:cubicBezTo>
                <a:cubicBezTo>
                  <a:pt x="1036995" y="1279755"/>
                  <a:pt x="1043833" y="1268577"/>
                  <a:pt x="1050824" y="1254550"/>
                </a:cubicBezTo>
                <a:cubicBezTo>
                  <a:pt x="1057815" y="1240524"/>
                  <a:pt x="1061591" y="1228079"/>
                  <a:pt x="1062152" y="1217217"/>
                </a:cubicBezTo>
                <a:cubicBezTo>
                  <a:pt x="1065980" y="1214633"/>
                  <a:pt x="1068736" y="1211574"/>
                  <a:pt x="1070419" y="1208042"/>
                </a:cubicBezTo>
                <a:cubicBezTo>
                  <a:pt x="1072103" y="1204508"/>
                  <a:pt x="1071797" y="1200817"/>
                  <a:pt x="1069501" y="1196968"/>
                </a:cubicBezTo>
                <a:cubicBezTo>
                  <a:pt x="1071134" y="1188478"/>
                  <a:pt x="1074604" y="1182045"/>
                  <a:pt x="1079911" y="1177669"/>
                </a:cubicBezTo>
                <a:cubicBezTo>
                  <a:pt x="1085218" y="1173292"/>
                  <a:pt x="1089913" y="1168758"/>
                  <a:pt x="1093995" y="1164064"/>
                </a:cubicBezTo>
                <a:cubicBezTo>
                  <a:pt x="1097465" y="1161533"/>
                  <a:pt x="1099098" y="1159002"/>
                  <a:pt x="1098894" y="1156471"/>
                </a:cubicBezTo>
                <a:cubicBezTo>
                  <a:pt x="1098690" y="1153940"/>
                  <a:pt x="1097873" y="1151409"/>
                  <a:pt x="1096444" y="1148878"/>
                </a:cubicBezTo>
                <a:lnTo>
                  <a:pt x="1118489" y="1108380"/>
                </a:lnTo>
                <a:cubicBezTo>
                  <a:pt x="1119969" y="1105850"/>
                  <a:pt x="1121908" y="1102686"/>
                  <a:pt x="1124307" y="1098889"/>
                </a:cubicBezTo>
                <a:cubicBezTo>
                  <a:pt x="1126705" y="1095092"/>
                  <a:pt x="1128032" y="1090663"/>
                  <a:pt x="1128287" y="1085600"/>
                </a:cubicBezTo>
                <a:cubicBezTo>
                  <a:pt x="1139616" y="1070889"/>
                  <a:pt x="1148801" y="1054121"/>
                  <a:pt x="1155843" y="1035296"/>
                </a:cubicBezTo>
                <a:cubicBezTo>
                  <a:pt x="1162885" y="1016471"/>
                  <a:pt x="1173295" y="1000335"/>
                  <a:pt x="1187073" y="986889"/>
                </a:cubicBezTo>
                <a:lnTo>
                  <a:pt x="1184624" y="969172"/>
                </a:lnTo>
                <a:lnTo>
                  <a:pt x="1211567" y="926143"/>
                </a:lnTo>
                <a:cubicBezTo>
                  <a:pt x="1212027" y="919552"/>
                  <a:pt x="1215395" y="908057"/>
                  <a:pt x="1221672" y="891658"/>
                </a:cubicBezTo>
                <a:cubicBezTo>
                  <a:pt x="1227948" y="875258"/>
                  <a:pt x="1234378" y="863130"/>
                  <a:pt x="1240961" y="855273"/>
                </a:cubicBezTo>
                <a:cubicBezTo>
                  <a:pt x="1240961" y="845571"/>
                  <a:pt x="1245860" y="837134"/>
                  <a:pt x="1255657" y="829962"/>
                </a:cubicBezTo>
                <a:cubicBezTo>
                  <a:pt x="1252391" y="824900"/>
                  <a:pt x="1252188" y="820471"/>
                  <a:pt x="1255045" y="816674"/>
                </a:cubicBezTo>
                <a:cubicBezTo>
                  <a:pt x="1257902" y="812878"/>
                  <a:pt x="1261373" y="809714"/>
                  <a:pt x="1265455" y="807183"/>
                </a:cubicBezTo>
                <a:lnTo>
                  <a:pt x="1356084" y="642663"/>
                </a:lnTo>
                <a:cubicBezTo>
                  <a:pt x="1361646" y="636178"/>
                  <a:pt x="1365830" y="629533"/>
                  <a:pt x="1368637" y="622731"/>
                </a:cubicBezTo>
                <a:cubicBezTo>
                  <a:pt x="1371443" y="615929"/>
                  <a:pt x="1376240" y="609918"/>
                  <a:pt x="1383027" y="604697"/>
                </a:cubicBezTo>
                <a:cubicBezTo>
                  <a:pt x="1383130" y="600742"/>
                  <a:pt x="1384150" y="596629"/>
                  <a:pt x="1386089" y="592358"/>
                </a:cubicBezTo>
                <a:cubicBezTo>
                  <a:pt x="1388029" y="588087"/>
                  <a:pt x="1390273" y="584607"/>
                  <a:pt x="1392825" y="581917"/>
                </a:cubicBezTo>
                <a:lnTo>
                  <a:pt x="1402623" y="564200"/>
                </a:lnTo>
                <a:cubicBezTo>
                  <a:pt x="1405277" y="561616"/>
                  <a:pt x="1408542" y="559823"/>
                  <a:pt x="1412421" y="558821"/>
                </a:cubicBezTo>
                <a:cubicBezTo>
                  <a:pt x="1416299" y="557820"/>
                  <a:pt x="1419565" y="557925"/>
                  <a:pt x="1422218" y="559138"/>
                </a:cubicBezTo>
                <a:cubicBezTo>
                  <a:pt x="1423443" y="565307"/>
                  <a:pt x="1419156" y="578912"/>
                  <a:pt x="1409359" y="599951"/>
                </a:cubicBezTo>
                <a:cubicBezTo>
                  <a:pt x="1399561" y="620991"/>
                  <a:pt x="1391601" y="635229"/>
                  <a:pt x="1385477" y="642663"/>
                </a:cubicBezTo>
                <a:lnTo>
                  <a:pt x="1387926" y="642663"/>
                </a:lnTo>
                <a:cubicBezTo>
                  <a:pt x="1391550" y="646355"/>
                  <a:pt x="1393488" y="649730"/>
                  <a:pt x="1393744" y="652788"/>
                </a:cubicBezTo>
                <a:cubicBezTo>
                  <a:pt x="1393999" y="655846"/>
                  <a:pt x="1392876" y="659221"/>
                  <a:pt x="1390376" y="662912"/>
                </a:cubicBezTo>
                <a:cubicBezTo>
                  <a:pt x="1387314" y="682106"/>
                  <a:pt x="1381802" y="701933"/>
                  <a:pt x="1373842" y="722392"/>
                </a:cubicBezTo>
                <a:cubicBezTo>
                  <a:pt x="1365881" y="742851"/>
                  <a:pt x="1359146" y="762679"/>
                  <a:pt x="1353634" y="781872"/>
                </a:cubicBezTo>
                <a:cubicBezTo>
                  <a:pt x="1355931" y="785405"/>
                  <a:pt x="1356237" y="787831"/>
                  <a:pt x="1354553" y="789150"/>
                </a:cubicBezTo>
                <a:cubicBezTo>
                  <a:pt x="1352869" y="790467"/>
                  <a:pt x="1350113" y="792260"/>
                  <a:pt x="1346286" y="794528"/>
                </a:cubicBezTo>
                <a:cubicBezTo>
                  <a:pt x="1346082" y="797164"/>
                  <a:pt x="1345878" y="799484"/>
                  <a:pt x="1345673" y="801488"/>
                </a:cubicBezTo>
                <a:cubicBezTo>
                  <a:pt x="1345470" y="803492"/>
                  <a:pt x="1346490" y="804546"/>
                  <a:pt x="1348736" y="804652"/>
                </a:cubicBezTo>
                <a:cubicBezTo>
                  <a:pt x="1346949" y="808817"/>
                  <a:pt x="1344398" y="813774"/>
                  <a:pt x="1341081" y="819522"/>
                </a:cubicBezTo>
                <a:cubicBezTo>
                  <a:pt x="1337764" y="825270"/>
                  <a:pt x="1337050" y="829594"/>
                  <a:pt x="1338937" y="832494"/>
                </a:cubicBezTo>
                <a:lnTo>
                  <a:pt x="1353634" y="817307"/>
                </a:lnTo>
                <a:cubicBezTo>
                  <a:pt x="1356185" y="814776"/>
                  <a:pt x="1357819" y="812245"/>
                  <a:pt x="1358533" y="809714"/>
                </a:cubicBezTo>
                <a:cubicBezTo>
                  <a:pt x="1359248" y="807183"/>
                  <a:pt x="1358431" y="804652"/>
                  <a:pt x="1356084" y="802121"/>
                </a:cubicBezTo>
                <a:cubicBezTo>
                  <a:pt x="1358686" y="799431"/>
                  <a:pt x="1361442" y="795952"/>
                  <a:pt x="1364351" y="791680"/>
                </a:cubicBezTo>
                <a:cubicBezTo>
                  <a:pt x="1367259" y="787409"/>
                  <a:pt x="1369402" y="783296"/>
                  <a:pt x="1370781" y="779341"/>
                </a:cubicBezTo>
                <a:lnTo>
                  <a:pt x="1390376" y="733782"/>
                </a:lnTo>
                <a:lnTo>
                  <a:pt x="1405072" y="721127"/>
                </a:lnTo>
                <a:cubicBezTo>
                  <a:pt x="1407726" y="718490"/>
                  <a:pt x="1409767" y="715537"/>
                  <a:pt x="1411196" y="712268"/>
                </a:cubicBezTo>
                <a:cubicBezTo>
                  <a:pt x="1412624" y="708998"/>
                  <a:pt x="1412216" y="706046"/>
                  <a:pt x="1409971" y="703409"/>
                </a:cubicBezTo>
                <a:lnTo>
                  <a:pt x="1419769" y="683161"/>
                </a:lnTo>
                <a:cubicBezTo>
                  <a:pt x="1418544" y="674724"/>
                  <a:pt x="1420993" y="667553"/>
                  <a:pt x="1427117" y="661647"/>
                </a:cubicBezTo>
                <a:cubicBezTo>
                  <a:pt x="1433241" y="655741"/>
                  <a:pt x="1435690" y="648569"/>
                  <a:pt x="1434466" y="640133"/>
                </a:cubicBezTo>
                <a:lnTo>
                  <a:pt x="1466308" y="612290"/>
                </a:lnTo>
                <a:cubicBezTo>
                  <a:pt x="1472431" y="619356"/>
                  <a:pt x="1475493" y="624208"/>
                  <a:pt x="1475493" y="626844"/>
                </a:cubicBezTo>
                <a:cubicBezTo>
                  <a:pt x="1475493" y="629481"/>
                  <a:pt x="1472431" y="633066"/>
                  <a:pt x="1466308" y="637601"/>
                </a:cubicBezTo>
                <a:cubicBezTo>
                  <a:pt x="1470952" y="644720"/>
                  <a:pt x="1470850" y="650098"/>
                  <a:pt x="1466002" y="653737"/>
                </a:cubicBezTo>
                <a:cubicBezTo>
                  <a:pt x="1461154" y="657376"/>
                  <a:pt x="1460440" y="662121"/>
                  <a:pt x="1463858" y="667974"/>
                </a:cubicBezTo>
                <a:cubicBezTo>
                  <a:pt x="1459521" y="674565"/>
                  <a:pt x="1454724" y="685428"/>
                  <a:pt x="1449468" y="700561"/>
                </a:cubicBezTo>
                <a:cubicBezTo>
                  <a:pt x="1444212" y="715696"/>
                  <a:pt x="1442477" y="725925"/>
                  <a:pt x="1444263" y="731251"/>
                </a:cubicBezTo>
                <a:lnTo>
                  <a:pt x="1424667" y="779341"/>
                </a:lnTo>
                <a:cubicBezTo>
                  <a:pt x="1429771" y="785775"/>
                  <a:pt x="1432424" y="792524"/>
                  <a:pt x="1432628" y="799590"/>
                </a:cubicBezTo>
                <a:cubicBezTo>
                  <a:pt x="1432833" y="806656"/>
                  <a:pt x="1429362" y="813405"/>
                  <a:pt x="1422218" y="819839"/>
                </a:cubicBezTo>
                <a:cubicBezTo>
                  <a:pt x="1419769" y="830279"/>
                  <a:pt x="1416095" y="841036"/>
                  <a:pt x="1411196" y="852110"/>
                </a:cubicBezTo>
                <a:cubicBezTo>
                  <a:pt x="1406297" y="863183"/>
                  <a:pt x="1400173" y="872675"/>
                  <a:pt x="1392825" y="880584"/>
                </a:cubicBezTo>
                <a:lnTo>
                  <a:pt x="1400173" y="900833"/>
                </a:lnTo>
                <a:lnTo>
                  <a:pt x="1383027" y="913488"/>
                </a:lnTo>
                <a:lnTo>
                  <a:pt x="1383027" y="941330"/>
                </a:lnTo>
                <a:cubicBezTo>
                  <a:pt x="1379812" y="946497"/>
                  <a:pt x="1377669" y="951349"/>
                  <a:pt x="1376598" y="955884"/>
                </a:cubicBezTo>
                <a:cubicBezTo>
                  <a:pt x="1375526" y="960419"/>
                  <a:pt x="1372771" y="964004"/>
                  <a:pt x="1368331" y="966641"/>
                </a:cubicBezTo>
                <a:cubicBezTo>
                  <a:pt x="1367208" y="969541"/>
                  <a:pt x="1367004" y="973232"/>
                  <a:pt x="1367718" y="977714"/>
                </a:cubicBezTo>
                <a:cubicBezTo>
                  <a:pt x="1368433" y="982196"/>
                  <a:pt x="1369453" y="985254"/>
                  <a:pt x="1370781" y="986889"/>
                </a:cubicBezTo>
                <a:cubicBezTo>
                  <a:pt x="1372158" y="989262"/>
                  <a:pt x="1373689" y="990211"/>
                  <a:pt x="1375373" y="989736"/>
                </a:cubicBezTo>
                <a:cubicBezTo>
                  <a:pt x="1377057" y="989262"/>
                  <a:pt x="1377976" y="988313"/>
                  <a:pt x="1378128" y="986889"/>
                </a:cubicBezTo>
                <a:cubicBezTo>
                  <a:pt x="1373128" y="979296"/>
                  <a:pt x="1373944" y="972968"/>
                  <a:pt x="1380578" y="967906"/>
                </a:cubicBezTo>
                <a:cubicBezTo>
                  <a:pt x="1387212" y="962844"/>
                  <a:pt x="1392927" y="959047"/>
                  <a:pt x="1397724" y="956517"/>
                </a:cubicBezTo>
                <a:lnTo>
                  <a:pt x="1397724" y="918550"/>
                </a:lnTo>
                <a:lnTo>
                  <a:pt x="1400173" y="918550"/>
                </a:lnTo>
                <a:cubicBezTo>
                  <a:pt x="1401551" y="915914"/>
                  <a:pt x="1402470" y="912961"/>
                  <a:pt x="1402929" y="909691"/>
                </a:cubicBezTo>
                <a:cubicBezTo>
                  <a:pt x="1403388" y="906422"/>
                  <a:pt x="1402470" y="903469"/>
                  <a:pt x="1400173" y="900833"/>
                </a:cubicBezTo>
                <a:cubicBezTo>
                  <a:pt x="1407011" y="894241"/>
                  <a:pt x="1412318" y="887175"/>
                  <a:pt x="1416095" y="879635"/>
                </a:cubicBezTo>
                <a:cubicBezTo>
                  <a:pt x="1419871" y="872094"/>
                  <a:pt x="1425178" y="865662"/>
                  <a:pt x="1432016" y="860336"/>
                </a:cubicBezTo>
                <a:cubicBezTo>
                  <a:pt x="1423953" y="852163"/>
                  <a:pt x="1421708" y="846362"/>
                  <a:pt x="1425280" y="842934"/>
                </a:cubicBezTo>
                <a:cubicBezTo>
                  <a:pt x="1428852" y="839506"/>
                  <a:pt x="1435180" y="834340"/>
                  <a:pt x="1444263" y="827432"/>
                </a:cubicBezTo>
                <a:cubicBezTo>
                  <a:pt x="1449825" y="820629"/>
                  <a:pt x="1454010" y="808290"/>
                  <a:pt x="1456816" y="790415"/>
                </a:cubicBezTo>
                <a:cubicBezTo>
                  <a:pt x="1459623" y="772539"/>
                  <a:pt x="1464420" y="759567"/>
                  <a:pt x="1471207" y="751499"/>
                </a:cubicBezTo>
                <a:cubicBezTo>
                  <a:pt x="1473708" y="750340"/>
                  <a:pt x="1476055" y="750129"/>
                  <a:pt x="1478249" y="750867"/>
                </a:cubicBezTo>
                <a:cubicBezTo>
                  <a:pt x="1480443" y="751605"/>
                  <a:pt x="1482178" y="752659"/>
                  <a:pt x="1483454" y="754031"/>
                </a:cubicBezTo>
                <a:cubicBezTo>
                  <a:pt x="1489016" y="760991"/>
                  <a:pt x="1490139" y="769217"/>
                  <a:pt x="1486822" y="778708"/>
                </a:cubicBezTo>
                <a:cubicBezTo>
                  <a:pt x="1483505" y="788200"/>
                  <a:pt x="1479116" y="795160"/>
                  <a:pt x="1473656" y="799590"/>
                </a:cubicBezTo>
                <a:cubicBezTo>
                  <a:pt x="1467839" y="815884"/>
                  <a:pt x="1462940" y="831386"/>
                  <a:pt x="1458960" y="846098"/>
                </a:cubicBezTo>
                <a:cubicBezTo>
                  <a:pt x="1454979" y="860810"/>
                  <a:pt x="1450081" y="875680"/>
                  <a:pt x="1444263" y="890708"/>
                </a:cubicBezTo>
                <a:cubicBezTo>
                  <a:pt x="1446508" y="893134"/>
                  <a:pt x="1446917" y="895243"/>
                  <a:pt x="1445488" y="897036"/>
                </a:cubicBezTo>
                <a:cubicBezTo>
                  <a:pt x="1444059" y="898829"/>
                  <a:pt x="1442018" y="900938"/>
                  <a:pt x="1439364" y="903364"/>
                </a:cubicBezTo>
                <a:cubicBezTo>
                  <a:pt x="1437017" y="905948"/>
                  <a:pt x="1436200" y="908373"/>
                  <a:pt x="1436915" y="910640"/>
                </a:cubicBezTo>
                <a:cubicBezTo>
                  <a:pt x="1437629" y="912908"/>
                  <a:pt x="1439263" y="914701"/>
                  <a:pt x="1441814" y="916019"/>
                </a:cubicBezTo>
                <a:cubicBezTo>
                  <a:pt x="1437986" y="919922"/>
                  <a:pt x="1434618" y="924140"/>
                  <a:pt x="1431710" y="928674"/>
                </a:cubicBezTo>
                <a:cubicBezTo>
                  <a:pt x="1428801" y="933209"/>
                  <a:pt x="1427270" y="937428"/>
                  <a:pt x="1427117" y="941330"/>
                </a:cubicBezTo>
                <a:lnTo>
                  <a:pt x="1417319" y="959047"/>
                </a:lnTo>
                <a:cubicBezTo>
                  <a:pt x="1420892" y="964215"/>
                  <a:pt x="1422320" y="969066"/>
                  <a:pt x="1421606" y="973601"/>
                </a:cubicBezTo>
                <a:cubicBezTo>
                  <a:pt x="1420892" y="978136"/>
                  <a:pt x="1418646" y="981721"/>
                  <a:pt x="1414870" y="984358"/>
                </a:cubicBezTo>
                <a:cubicBezTo>
                  <a:pt x="1423188" y="983725"/>
                  <a:pt x="1434108" y="983092"/>
                  <a:pt x="1447631" y="982460"/>
                </a:cubicBezTo>
                <a:cubicBezTo>
                  <a:pt x="1461154" y="981827"/>
                  <a:pt x="1471462" y="984991"/>
                  <a:pt x="1478555" y="991951"/>
                </a:cubicBezTo>
                <a:cubicBezTo>
                  <a:pt x="1482229" y="997277"/>
                  <a:pt x="1484066" y="1002444"/>
                  <a:pt x="1484066" y="1007454"/>
                </a:cubicBezTo>
                <a:cubicBezTo>
                  <a:pt x="1484066" y="1012463"/>
                  <a:pt x="1482229" y="1015733"/>
                  <a:pt x="1478555" y="1017262"/>
                </a:cubicBezTo>
                <a:cubicBezTo>
                  <a:pt x="1478300" y="1018738"/>
                  <a:pt x="1477585" y="1020847"/>
                  <a:pt x="1476412" y="1023590"/>
                </a:cubicBezTo>
                <a:cubicBezTo>
                  <a:pt x="1475238" y="1026332"/>
                  <a:pt x="1475136" y="1028441"/>
                  <a:pt x="1476106" y="1029918"/>
                </a:cubicBezTo>
                <a:lnTo>
                  <a:pt x="1483454" y="1024855"/>
                </a:lnTo>
                <a:lnTo>
                  <a:pt x="1515296" y="999545"/>
                </a:lnTo>
                <a:lnTo>
                  <a:pt x="1520196" y="981827"/>
                </a:lnTo>
                <a:cubicBezTo>
                  <a:pt x="1517950" y="978294"/>
                  <a:pt x="1517542" y="975869"/>
                  <a:pt x="1518971" y="974550"/>
                </a:cubicBezTo>
                <a:cubicBezTo>
                  <a:pt x="1520399" y="973232"/>
                  <a:pt x="1522440" y="971439"/>
                  <a:pt x="1525094" y="969172"/>
                </a:cubicBezTo>
                <a:cubicBezTo>
                  <a:pt x="1526217" y="966693"/>
                  <a:pt x="1526421" y="964690"/>
                  <a:pt x="1525706" y="963160"/>
                </a:cubicBezTo>
                <a:cubicBezTo>
                  <a:pt x="1524992" y="961631"/>
                  <a:pt x="1523971" y="960260"/>
                  <a:pt x="1522645" y="959047"/>
                </a:cubicBezTo>
                <a:cubicBezTo>
                  <a:pt x="1529789" y="951243"/>
                  <a:pt x="1536321" y="942806"/>
                  <a:pt x="1542241" y="933737"/>
                </a:cubicBezTo>
                <a:cubicBezTo>
                  <a:pt x="1548160" y="924667"/>
                  <a:pt x="1554692" y="916230"/>
                  <a:pt x="1561836" y="908426"/>
                </a:cubicBezTo>
                <a:cubicBezTo>
                  <a:pt x="1564387" y="896772"/>
                  <a:pt x="1569082" y="885910"/>
                  <a:pt x="1575920" y="875838"/>
                </a:cubicBezTo>
                <a:cubicBezTo>
                  <a:pt x="1582758" y="865767"/>
                  <a:pt x="1591127" y="858068"/>
                  <a:pt x="1601026" y="852743"/>
                </a:cubicBezTo>
                <a:lnTo>
                  <a:pt x="1598577" y="840087"/>
                </a:lnTo>
                <a:cubicBezTo>
                  <a:pt x="1597454" y="836237"/>
                  <a:pt x="1597863" y="832546"/>
                  <a:pt x="1599802" y="829014"/>
                </a:cubicBezTo>
                <a:cubicBezTo>
                  <a:pt x="1601740" y="825480"/>
                  <a:pt x="1604598" y="822422"/>
                  <a:pt x="1608375" y="819839"/>
                </a:cubicBezTo>
                <a:cubicBezTo>
                  <a:pt x="1613273" y="809292"/>
                  <a:pt x="1618172" y="807605"/>
                  <a:pt x="1623071" y="814776"/>
                </a:cubicBezTo>
                <a:cubicBezTo>
                  <a:pt x="1628225" y="819680"/>
                  <a:pt x="1631389" y="824426"/>
                  <a:pt x="1632563" y="829014"/>
                </a:cubicBezTo>
                <a:cubicBezTo>
                  <a:pt x="1633736" y="833601"/>
                  <a:pt x="1631389" y="838980"/>
                  <a:pt x="1625521" y="845149"/>
                </a:cubicBezTo>
                <a:cubicBezTo>
                  <a:pt x="1620775" y="849736"/>
                  <a:pt x="1614957" y="857647"/>
                  <a:pt x="1608068" y="868878"/>
                </a:cubicBezTo>
                <a:cubicBezTo>
                  <a:pt x="1601180" y="880109"/>
                  <a:pt x="1599649" y="889917"/>
                  <a:pt x="1603476" y="898301"/>
                </a:cubicBezTo>
                <a:cubicBezTo>
                  <a:pt x="1602098" y="905948"/>
                  <a:pt x="1598730" y="917865"/>
                  <a:pt x="1593372" y="934053"/>
                </a:cubicBezTo>
                <a:cubicBezTo>
                  <a:pt x="1588014" y="950241"/>
                  <a:pt x="1581584" y="962791"/>
                  <a:pt x="1574082" y="971702"/>
                </a:cubicBezTo>
                <a:cubicBezTo>
                  <a:pt x="1577502" y="975499"/>
                  <a:pt x="1578624" y="978664"/>
                  <a:pt x="1577451" y="981194"/>
                </a:cubicBezTo>
                <a:cubicBezTo>
                  <a:pt x="1576277" y="983725"/>
                  <a:pt x="1574338" y="985624"/>
                  <a:pt x="1571633" y="986889"/>
                </a:cubicBezTo>
                <a:cubicBezTo>
                  <a:pt x="1567704" y="991477"/>
                  <a:pt x="1568214" y="998120"/>
                  <a:pt x="1573164" y="1006821"/>
                </a:cubicBezTo>
                <a:cubicBezTo>
                  <a:pt x="1578114" y="1015522"/>
                  <a:pt x="1581686" y="1021533"/>
                  <a:pt x="1583881" y="1024855"/>
                </a:cubicBezTo>
                <a:cubicBezTo>
                  <a:pt x="1578420" y="1032976"/>
                  <a:pt x="1569745" y="1050272"/>
                  <a:pt x="1557855" y="1076742"/>
                </a:cubicBezTo>
                <a:cubicBezTo>
                  <a:pt x="1545965" y="1103213"/>
                  <a:pt x="1541577" y="1120509"/>
                  <a:pt x="1544690" y="1128629"/>
                </a:cubicBezTo>
                <a:lnTo>
                  <a:pt x="1525094" y="1146347"/>
                </a:lnTo>
                <a:cubicBezTo>
                  <a:pt x="1521369" y="1153834"/>
                  <a:pt x="1517797" y="1161006"/>
                  <a:pt x="1514378" y="1167861"/>
                </a:cubicBezTo>
                <a:cubicBezTo>
                  <a:pt x="1510959" y="1174715"/>
                  <a:pt x="1507999" y="1181887"/>
                  <a:pt x="1505499" y="1189375"/>
                </a:cubicBezTo>
                <a:lnTo>
                  <a:pt x="1507948" y="1196968"/>
                </a:lnTo>
                <a:cubicBezTo>
                  <a:pt x="1515756" y="1195175"/>
                  <a:pt x="1521573" y="1188004"/>
                  <a:pt x="1525401" y="1175454"/>
                </a:cubicBezTo>
                <a:cubicBezTo>
                  <a:pt x="1529227" y="1162904"/>
                  <a:pt x="1535657" y="1155733"/>
                  <a:pt x="1544690" y="1153940"/>
                </a:cubicBezTo>
                <a:cubicBezTo>
                  <a:pt x="1549180" y="1153518"/>
                  <a:pt x="1554895" y="1151831"/>
                  <a:pt x="1561836" y="1148878"/>
                </a:cubicBezTo>
                <a:lnTo>
                  <a:pt x="1544690" y="1141284"/>
                </a:lnTo>
                <a:lnTo>
                  <a:pt x="1552038" y="1136222"/>
                </a:lnTo>
                <a:cubicBezTo>
                  <a:pt x="1555661" y="1133902"/>
                  <a:pt x="1558825" y="1133480"/>
                  <a:pt x="1561530" y="1134956"/>
                </a:cubicBezTo>
                <a:cubicBezTo>
                  <a:pt x="1564234" y="1136433"/>
                  <a:pt x="1566786" y="1138543"/>
                  <a:pt x="1569184" y="1141284"/>
                </a:cubicBezTo>
                <a:cubicBezTo>
                  <a:pt x="1571735" y="1137593"/>
                  <a:pt x="1573981" y="1134218"/>
                  <a:pt x="1575920" y="1131160"/>
                </a:cubicBezTo>
                <a:cubicBezTo>
                  <a:pt x="1577859" y="1128102"/>
                  <a:pt x="1578879" y="1124727"/>
                  <a:pt x="1578981" y="1121036"/>
                </a:cubicBezTo>
                <a:cubicBezTo>
                  <a:pt x="1581278" y="1118294"/>
                  <a:pt x="1582809" y="1114287"/>
                  <a:pt x="1583574" y="1109013"/>
                </a:cubicBezTo>
                <a:cubicBezTo>
                  <a:pt x="1584340" y="1103740"/>
                  <a:pt x="1585258" y="1098468"/>
                  <a:pt x="1586330" y="1093194"/>
                </a:cubicBezTo>
                <a:cubicBezTo>
                  <a:pt x="1578573" y="1092772"/>
                  <a:pt x="1572041" y="1088554"/>
                  <a:pt x="1566734" y="1080539"/>
                </a:cubicBezTo>
                <a:cubicBezTo>
                  <a:pt x="1574491" y="1075476"/>
                  <a:pt x="1578573" y="1067883"/>
                  <a:pt x="1578981" y="1057759"/>
                </a:cubicBezTo>
                <a:lnTo>
                  <a:pt x="1603476" y="1062821"/>
                </a:lnTo>
                <a:cubicBezTo>
                  <a:pt x="1600057" y="1066618"/>
                  <a:pt x="1597709" y="1070415"/>
                  <a:pt x="1596434" y="1074211"/>
                </a:cubicBezTo>
                <a:cubicBezTo>
                  <a:pt x="1595158" y="1078008"/>
                  <a:pt x="1593423" y="1081805"/>
                  <a:pt x="1591229" y="1085600"/>
                </a:cubicBezTo>
                <a:lnTo>
                  <a:pt x="1601026" y="1093194"/>
                </a:lnTo>
                <a:lnTo>
                  <a:pt x="1603194" y="1095434"/>
                </a:lnTo>
                <a:lnTo>
                  <a:pt x="1613987" y="1085344"/>
                </a:lnTo>
                <a:cubicBezTo>
                  <a:pt x="1619149" y="1081701"/>
                  <a:pt x="1621577" y="1078058"/>
                  <a:pt x="1621274" y="1074414"/>
                </a:cubicBezTo>
                <a:cubicBezTo>
                  <a:pt x="1620970" y="1070771"/>
                  <a:pt x="1619756" y="1067128"/>
                  <a:pt x="1617630" y="1063484"/>
                </a:cubicBezTo>
                <a:lnTo>
                  <a:pt x="1650420" y="1005191"/>
                </a:lnTo>
                <a:cubicBezTo>
                  <a:pt x="1652621" y="1001548"/>
                  <a:pt x="1655506" y="996994"/>
                  <a:pt x="1659073" y="991529"/>
                </a:cubicBezTo>
                <a:cubicBezTo>
                  <a:pt x="1662641" y="986064"/>
                  <a:pt x="1664614" y="979688"/>
                  <a:pt x="1664994" y="972401"/>
                </a:cubicBezTo>
                <a:cubicBezTo>
                  <a:pt x="1681844" y="951225"/>
                  <a:pt x="1695506" y="927088"/>
                  <a:pt x="1705981" y="899991"/>
                </a:cubicBezTo>
                <a:cubicBezTo>
                  <a:pt x="1716455" y="872894"/>
                  <a:pt x="1731939" y="849667"/>
                  <a:pt x="1752433" y="830312"/>
                </a:cubicBezTo>
                <a:lnTo>
                  <a:pt x="1748790" y="804809"/>
                </a:lnTo>
                <a:lnTo>
                  <a:pt x="1788866" y="742873"/>
                </a:lnTo>
                <a:cubicBezTo>
                  <a:pt x="1789549" y="733385"/>
                  <a:pt x="1794559" y="716839"/>
                  <a:pt x="1803895" y="693233"/>
                </a:cubicBezTo>
                <a:cubicBezTo>
                  <a:pt x="1813231" y="669627"/>
                  <a:pt x="1822795" y="652169"/>
                  <a:pt x="1832586" y="640860"/>
                </a:cubicBezTo>
                <a:cubicBezTo>
                  <a:pt x="1832586" y="626894"/>
                  <a:pt x="1839873" y="614750"/>
                  <a:pt x="1854446" y="604427"/>
                </a:cubicBezTo>
                <a:cubicBezTo>
                  <a:pt x="1849588" y="597140"/>
                  <a:pt x="1849285" y="590765"/>
                  <a:pt x="1853535" y="585299"/>
                </a:cubicBezTo>
                <a:cubicBezTo>
                  <a:pt x="1857785" y="579835"/>
                  <a:pt x="1862947" y="575281"/>
                  <a:pt x="1869019" y="571637"/>
                </a:cubicBezTo>
                <a:lnTo>
                  <a:pt x="2003822" y="334822"/>
                </a:lnTo>
                <a:cubicBezTo>
                  <a:pt x="2012095" y="325486"/>
                  <a:pt x="2018319" y="315922"/>
                  <a:pt x="2022494" y="306131"/>
                </a:cubicBezTo>
                <a:cubicBezTo>
                  <a:pt x="2026668" y="296339"/>
                  <a:pt x="2033803" y="287687"/>
                  <a:pt x="2043898" y="280172"/>
                </a:cubicBezTo>
                <a:cubicBezTo>
                  <a:pt x="2044050" y="274479"/>
                  <a:pt x="2045568" y="268559"/>
                  <a:pt x="2048452" y="262411"/>
                </a:cubicBezTo>
                <a:cubicBezTo>
                  <a:pt x="2051337" y="256263"/>
                  <a:pt x="2054676" y="251253"/>
                  <a:pt x="2058471" y="247382"/>
                </a:cubicBezTo>
                <a:lnTo>
                  <a:pt x="2073045" y="221879"/>
                </a:lnTo>
                <a:cubicBezTo>
                  <a:pt x="2076992" y="218160"/>
                  <a:pt x="2081849" y="215579"/>
                  <a:pt x="2087618" y="214137"/>
                </a:cubicBezTo>
                <a:cubicBezTo>
                  <a:pt x="2093386" y="212695"/>
                  <a:pt x="2098244" y="212847"/>
                  <a:pt x="2102191" y="214592"/>
                </a:cubicBezTo>
                <a:cubicBezTo>
                  <a:pt x="2104013" y="223473"/>
                  <a:pt x="2097637" y="243056"/>
                  <a:pt x="2083064" y="273341"/>
                </a:cubicBezTo>
                <a:cubicBezTo>
                  <a:pt x="2068491" y="303626"/>
                  <a:pt x="2056650" y="324120"/>
                  <a:pt x="2047542" y="334822"/>
                </a:cubicBezTo>
                <a:lnTo>
                  <a:pt x="2051185" y="334822"/>
                </a:lnTo>
                <a:cubicBezTo>
                  <a:pt x="2056574" y="340135"/>
                  <a:pt x="2059458" y="344993"/>
                  <a:pt x="2059838" y="349395"/>
                </a:cubicBezTo>
                <a:cubicBezTo>
                  <a:pt x="2060217" y="353797"/>
                  <a:pt x="2058547" y="358655"/>
                  <a:pt x="2054828" y="363968"/>
                </a:cubicBezTo>
                <a:cubicBezTo>
                  <a:pt x="2050274" y="391597"/>
                  <a:pt x="2042076" y="420136"/>
                  <a:pt x="2030236" y="449586"/>
                </a:cubicBezTo>
                <a:cubicBezTo>
                  <a:pt x="2018395" y="479036"/>
                  <a:pt x="2008376" y="507576"/>
                  <a:pt x="2000178" y="535204"/>
                </a:cubicBezTo>
                <a:cubicBezTo>
                  <a:pt x="2003594" y="540289"/>
                  <a:pt x="2004049" y="543781"/>
                  <a:pt x="2001545" y="545679"/>
                </a:cubicBezTo>
                <a:cubicBezTo>
                  <a:pt x="1999040" y="547576"/>
                  <a:pt x="1994941" y="550157"/>
                  <a:pt x="1989248" y="553421"/>
                </a:cubicBezTo>
                <a:cubicBezTo>
                  <a:pt x="1988945" y="557216"/>
                  <a:pt x="1988641" y="560555"/>
                  <a:pt x="1988337" y="563440"/>
                </a:cubicBezTo>
                <a:cubicBezTo>
                  <a:pt x="1988034" y="566324"/>
                  <a:pt x="1989552" y="567842"/>
                  <a:pt x="1992892" y="567994"/>
                </a:cubicBezTo>
                <a:cubicBezTo>
                  <a:pt x="1990235" y="573990"/>
                  <a:pt x="1986440" y="581125"/>
                  <a:pt x="1981506" y="589398"/>
                </a:cubicBezTo>
                <a:cubicBezTo>
                  <a:pt x="1976573" y="597672"/>
                  <a:pt x="1975510" y="603896"/>
                  <a:pt x="1978318" y="608070"/>
                </a:cubicBezTo>
                <a:lnTo>
                  <a:pt x="2000178" y="586210"/>
                </a:lnTo>
                <a:cubicBezTo>
                  <a:pt x="2003973" y="582567"/>
                  <a:pt x="2006403" y="578924"/>
                  <a:pt x="2007465" y="575281"/>
                </a:cubicBezTo>
                <a:cubicBezTo>
                  <a:pt x="2008528" y="571637"/>
                  <a:pt x="2007313" y="567994"/>
                  <a:pt x="2003822" y="564350"/>
                </a:cubicBezTo>
                <a:cubicBezTo>
                  <a:pt x="2007693" y="560479"/>
                  <a:pt x="2011791" y="555470"/>
                  <a:pt x="2016118" y="549322"/>
                </a:cubicBezTo>
                <a:cubicBezTo>
                  <a:pt x="2020444" y="543174"/>
                  <a:pt x="2023632" y="537254"/>
                  <a:pt x="2025682" y="531561"/>
                </a:cubicBezTo>
                <a:lnTo>
                  <a:pt x="2054828" y="465981"/>
                </a:lnTo>
                <a:lnTo>
                  <a:pt x="2076688" y="447765"/>
                </a:lnTo>
                <a:cubicBezTo>
                  <a:pt x="2080635" y="443969"/>
                  <a:pt x="2083671" y="439719"/>
                  <a:pt x="2085796" y="435013"/>
                </a:cubicBezTo>
                <a:cubicBezTo>
                  <a:pt x="2087921" y="430307"/>
                  <a:pt x="2087314" y="426057"/>
                  <a:pt x="2083975" y="422261"/>
                </a:cubicBezTo>
                <a:lnTo>
                  <a:pt x="2098548" y="393115"/>
                </a:lnTo>
                <a:cubicBezTo>
                  <a:pt x="2096726" y="380971"/>
                  <a:pt x="2100369" y="370648"/>
                  <a:pt x="2109478" y="362147"/>
                </a:cubicBezTo>
                <a:cubicBezTo>
                  <a:pt x="2118586" y="353646"/>
                  <a:pt x="2122229" y="343323"/>
                  <a:pt x="2120408" y="331179"/>
                </a:cubicBezTo>
                <a:lnTo>
                  <a:pt x="2167771" y="291102"/>
                </a:lnTo>
                <a:cubicBezTo>
                  <a:pt x="2176879" y="301273"/>
                  <a:pt x="2181433" y="308256"/>
                  <a:pt x="2181433" y="312051"/>
                </a:cubicBezTo>
                <a:cubicBezTo>
                  <a:pt x="2181433" y="315846"/>
                  <a:pt x="2176879" y="321007"/>
                  <a:pt x="2167771" y="327535"/>
                </a:cubicBezTo>
                <a:cubicBezTo>
                  <a:pt x="2174678" y="337782"/>
                  <a:pt x="2174526" y="345524"/>
                  <a:pt x="2167315" y="350761"/>
                </a:cubicBezTo>
                <a:cubicBezTo>
                  <a:pt x="2160105" y="355999"/>
                  <a:pt x="2159042" y="362830"/>
                  <a:pt x="2164127" y="371255"/>
                </a:cubicBezTo>
                <a:cubicBezTo>
                  <a:pt x="2157676" y="380743"/>
                  <a:pt x="2150541" y="396379"/>
                  <a:pt x="2142723" y="418162"/>
                </a:cubicBezTo>
                <a:cubicBezTo>
                  <a:pt x="2134905" y="439947"/>
                  <a:pt x="2132324" y="454672"/>
                  <a:pt x="2134981" y="462338"/>
                </a:cubicBezTo>
                <a:lnTo>
                  <a:pt x="2105834" y="531561"/>
                </a:lnTo>
                <a:cubicBezTo>
                  <a:pt x="2113425" y="540821"/>
                  <a:pt x="2117371" y="550536"/>
                  <a:pt x="2117675" y="560707"/>
                </a:cubicBezTo>
                <a:cubicBezTo>
                  <a:pt x="2117979" y="570878"/>
                  <a:pt x="2112817" y="580594"/>
                  <a:pt x="2102191" y="589854"/>
                </a:cubicBezTo>
                <a:cubicBezTo>
                  <a:pt x="2098548" y="604882"/>
                  <a:pt x="2093083" y="620366"/>
                  <a:pt x="2085796" y="636306"/>
                </a:cubicBezTo>
                <a:cubicBezTo>
                  <a:pt x="2078510" y="652245"/>
                  <a:pt x="2069401" y="665908"/>
                  <a:pt x="2058471" y="677293"/>
                </a:cubicBezTo>
                <a:lnTo>
                  <a:pt x="2069401" y="706440"/>
                </a:lnTo>
                <a:lnTo>
                  <a:pt x="2043898" y="724656"/>
                </a:lnTo>
                <a:lnTo>
                  <a:pt x="2043898" y="764733"/>
                </a:lnTo>
                <a:cubicBezTo>
                  <a:pt x="2039116" y="772171"/>
                  <a:pt x="2035928" y="779154"/>
                  <a:pt x="2034335" y="785682"/>
                </a:cubicBezTo>
                <a:cubicBezTo>
                  <a:pt x="2032740" y="792210"/>
                  <a:pt x="2028642" y="797371"/>
                  <a:pt x="2022038" y="801166"/>
                </a:cubicBezTo>
                <a:cubicBezTo>
                  <a:pt x="2020368" y="805340"/>
                  <a:pt x="2020065" y="810654"/>
                  <a:pt x="2021127" y="817105"/>
                </a:cubicBezTo>
                <a:cubicBezTo>
                  <a:pt x="2022190" y="823557"/>
                  <a:pt x="2023708" y="827959"/>
                  <a:pt x="2025682" y="830312"/>
                </a:cubicBezTo>
                <a:cubicBezTo>
                  <a:pt x="2027731" y="833728"/>
                  <a:pt x="2030008" y="835094"/>
                  <a:pt x="2032513" y="834411"/>
                </a:cubicBezTo>
                <a:cubicBezTo>
                  <a:pt x="2035018" y="833728"/>
                  <a:pt x="2036384" y="832362"/>
                  <a:pt x="2036611" y="830312"/>
                </a:cubicBezTo>
                <a:cubicBezTo>
                  <a:pt x="2029173" y="819383"/>
                  <a:pt x="2030388" y="810274"/>
                  <a:pt x="2040255" y="802988"/>
                </a:cubicBezTo>
                <a:cubicBezTo>
                  <a:pt x="2050122" y="795701"/>
                  <a:pt x="2058623" y="790236"/>
                  <a:pt x="2065758" y="786593"/>
                </a:cubicBezTo>
                <a:lnTo>
                  <a:pt x="2065758" y="731943"/>
                </a:lnTo>
                <a:lnTo>
                  <a:pt x="2069401" y="731943"/>
                </a:lnTo>
                <a:cubicBezTo>
                  <a:pt x="2071451" y="728148"/>
                  <a:pt x="2072817" y="723897"/>
                  <a:pt x="2073500" y="719191"/>
                </a:cubicBezTo>
                <a:cubicBezTo>
                  <a:pt x="2074183" y="714485"/>
                  <a:pt x="2072817" y="710235"/>
                  <a:pt x="2069401" y="706440"/>
                </a:cubicBezTo>
                <a:cubicBezTo>
                  <a:pt x="2079572" y="696952"/>
                  <a:pt x="2087466" y="686781"/>
                  <a:pt x="2093083" y="675927"/>
                </a:cubicBezTo>
                <a:cubicBezTo>
                  <a:pt x="2098700" y="665073"/>
                  <a:pt x="2106594" y="655813"/>
                  <a:pt x="2116764" y="648147"/>
                </a:cubicBezTo>
                <a:cubicBezTo>
                  <a:pt x="2104772" y="636382"/>
                  <a:pt x="2101432" y="628033"/>
                  <a:pt x="2106745" y="623099"/>
                </a:cubicBezTo>
                <a:cubicBezTo>
                  <a:pt x="2112058" y="618165"/>
                  <a:pt x="2121470" y="610727"/>
                  <a:pt x="2134981" y="600784"/>
                </a:cubicBezTo>
                <a:cubicBezTo>
                  <a:pt x="2143254" y="590992"/>
                  <a:pt x="2149478" y="573231"/>
                  <a:pt x="2153653" y="547500"/>
                </a:cubicBezTo>
                <a:cubicBezTo>
                  <a:pt x="2157828" y="521769"/>
                  <a:pt x="2164962" y="503097"/>
                  <a:pt x="2175057" y="491484"/>
                </a:cubicBezTo>
                <a:cubicBezTo>
                  <a:pt x="2178777" y="489815"/>
                  <a:pt x="2182268" y="489511"/>
                  <a:pt x="2185532" y="490573"/>
                </a:cubicBezTo>
                <a:cubicBezTo>
                  <a:pt x="2188796" y="491636"/>
                  <a:pt x="2191376" y="493154"/>
                  <a:pt x="2193274" y="495128"/>
                </a:cubicBezTo>
                <a:cubicBezTo>
                  <a:pt x="2201547" y="505147"/>
                  <a:pt x="2203217" y="516987"/>
                  <a:pt x="2198283" y="530650"/>
                </a:cubicBezTo>
                <a:cubicBezTo>
                  <a:pt x="2193350" y="544312"/>
                  <a:pt x="2186822" y="554331"/>
                  <a:pt x="2178701" y="560707"/>
                </a:cubicBezTo>
                <a:cubicBezTo>
                  <a:pt x="2170048" y="584161"/>
                  <a:pt x="2162761" y="606476"/>
                  <a:pt x="2156841" y="627653"/>
                </a:cubicBezTo>
                <a:cubicBezTo>
                  <a:pt x="2150920" y="648830"/>
                  <a:pt x="2143634" y="670234"/>
                  <a:pt x="2134981" y="691866"/>
                </a:cubicBezTo>
                <a:cubicBezTo>
                  <a:pt x="2138320" y="695358"/>
                  <a:pt x="2138928" y="698394"/>
                  <a:pt x="2136803" y="700975"/>
                </a:cubicBezTo>
                <a:cubicBezTo>
                  <a:pt x="2134677" y="703555"/>
                  <a:pt x="2131641" y="706591"/>
                  <a:pt x="2127694" y="710083"/>
                </a:cubicBezTo>
                <a:cubicBezTo>
                  <a:pt x="2124203" y="713802"/>
                  <a:pt x="2122988" y="717294"/>
                  <a:pt x="2124051" y="720557"/>
                </a:cubicBezTo>
                <a:cubicBezTo>
                  <a:pt x="2125114" y="723821"/>
                  <a:pt x="2127543" y="726402"/>
                  <a:pt x="2131338" y="728300"/>
                </a:cubicBezTo>
                <a:cubicBezTo>
                  <a:pt x="2125645" y="733917"/>
                  <a:pt x="2120635" y="739989"/>
                  <a:pt x="2116309" y="746516"/>
                </a:cubicBezTo>
                <a:cubicBezTo>
                  <a:pt x="2111982" y="753044"/>
                  <a:pt x="2109705" y="759116"/>
                  <a:pt x="2109478" y="764733"/>
                </a:cubicBezTo>
                <a:lnTo>
                  <a:pt x="2094904" y="790236"/>
                </a:lnTo>
                <a:cubicBezTo>
                  <a:pt x="2100218" y="797674"/>
                  <a:pt x="2102343" y="804657"/>
                  <a:pt x="2101280" y="811185"/>
                </a:cubicBezTo>
                <a:cubicBezTo>
                  <a:pt x="2100218" y="817713"/>
                  <a:pt x="2096878" y="822874"/>
                  <a:pt x="2091261" y="826669"/>
                </a:cubicBezTo>
                <a:cubicBezTo>
                  <a:pt x="2103633" y="825758"/>
                  <a:pt x="2119876" y="824847"/>
                  <a:pt x="2139990" y="823937"/>
                </a:cubicBezTo>
                <a:cubicBezTo>
                  <a:pt x="2160105" y="823026"/>
                  <a:pt x="2175437" y="827580"/>
                  <a:pt x="2185987" y="837599"/>
                </a:cubicBezTo>
                <a:cubicBezTo>
                  <a:pt x="2191452" y="845265"/>
                  <a:pt x="2194185" y="852703"/>
                  <a:pt x="2194185" y="859914"/>
                </a:cubicBezTo>
                <a:cubicBezTo>
                  <a:pt x="2194185" y="867125"/>
                  <a:pt x="2191452" y="871831"/>
                  <a:pt x="2185987" y="874032"/>
                </a:cubicBezTo>
                <a:cubicBezTo>
                  <a:pt x="2185608" y="876157"/>
                  <a:pt x="2184545" y="879193"/>
                  <a:pt x="2182799" y="883140"/>
                </a:cubicBezTo>
                <a:cubicBezTo>
                  <a:pt x="2181054" y="887087"/>
                  <a:pt x="2180902" y="890124"/>
                  <a:pt x="2182344" y="892249"/>
                </a:cubicBezTo>
                <a:lnTo>
                  <a:pt x="2193274" y="884962"/>
                </a:lnTo>
                <a:lnTo>
                  <a:pt x="2240637" y="848529"/>
                </a:lnTo>
                <a:lnTo>
                  <a:pt x="2247924" y="823026"/>
                </a:lnTo>
                <a:cubicBezTo>
                  <a:pt x="2244584" y="817941"/>
                  <a:pt x="2243977" y="814449"/>
                  <a:pt x="2246102" y="812551"/>
                </a:cubicBezTo>
                <a:cubicBezTo>
                  <a:pt x="2248227" y="810654"/>
                  <a:pt x="2251263" y="808073"/>
                  <a:pt x="2255210" y="804809"/>
                </a:cubicBezTo>
                <a:cubicBezTo>
                  <a:pt x="2256880" y="801242"/>
                  <a:pt x="2257184" y="798358"/>
                  <a:pt x="2256121" y="796156"/>
                </a:cubicBezTo>
                <a:cubicBezTo>
                  <a:pt x="2255058" y="793955"/>
                  <a:pt x="2253540" y="791982"/>
                  <a:pt x="2251567" y="790236"/>
                </a:cubicBezTo>
                <a:cubicBezTo>
                  <a:pt x="2262193" y="779002"/>
                  <a:pt x="2271909" y="766858"/>
                  <a:pt x="2280714" y="753803"/>
                </a:cubicBezTo>
                <a:cubicBezTo>
                  <a:pt x="2289518" y="740748"/>
                  <a:pt x="2299234" y="728603"/>
                  <a:pt x="2309860" y="717370"/>
                </a:cubicBezTo>
                <a:cubicBezTo>
                  <a:pt x="2313655" y="700595"/>
                  <a:pt x="2320638" y="684959"/>
                  <a:pt x="2330809" y="670462"/>
                </a:cubicBezTo>
                <a:cubicBezTo>
                  <a:pt x="2340980" y="655965"/>
                  <a:pt x="2353428" y="644883"/>
                  <a:pt x="2368153" y="637217"/>
                </a:cubicBezTo>
                <a:lnTo>
                  <a:pt x="2364510" y="619000"/>
                </a:lnTo>
                <a:cubicBezTo>
                  <a:pt x="2362840" y="613459"/>
                  <a:pt x="2363447" y="608146"/>
                  <a:pt x="2366331" y="603061"/>
                </a:cubicBezTo>
                <a:cubicBezTo>
                  <a:pt x="2369215" y="597975"/>
                  <a:pt x="2373466" y="593573"/>
                  <a:pt x="2379083" y="589854"/>
                </a:cubicBezTo>
                <a:cubicBezTo>
                  <a:pt x="2386369" y="574673"/>
                  <a:pt x="2393656" y="572244"/>
                  <a:pt x="2400943" y="582567"/>
                </a:cubicBezTo>
                <a:cubicBezTo>
                  <a:pt x="2408609" y="589626"/>
                  <a:pt x="2413315" y="596457"/>
                  <a:pt x="2415061" y="603061"/>
                </a:cubicBezTo>
                <a:cubicBezTo>
                  <a:pt x="2416806" y="609664"/>
                  <a:pt x="2413315" y="617406"/>
                  <a:pt x="2404586" y="626287"/>
                </a:cubicBezTo>
                <a:cubicBezTo>
                  <a:pt x="2397527" y="632890"/>
                  <a:pt x="2388874" y="644276"/>
                  <a:pt x="2378627" y="660443"/>
                </a:cubicBezTo>
                <a:cubicBezTo>
                  <a:pt x="2368381" y="676610"/>
                  <a:pt x="2366104" y="690728"/>
                  <a:pt x="2371796" y="702796"/>
                </a:cubicBezTo>
                <a:cubicBezTo>
                  <a:pt x="2369747" y="713802"/>
                  <a:pt x="2364737" y="730956"/>
                  <a:pt x="2356767" y="754258"/>
                </a:cubicBezTo>
                <a:cubicBezTo>
                  <a:pt x="2348798" y="777560"/>
                  <a:pt x="2339234" y="795625"/>
                  <a:pt x="2328076" y="808452"/>
                </a:cubicBezTo>
                <a:cubicBezTo>
                  <a:pt x="2333162" y="813917"/>
                  <a:pt x="2334832" y="818472"/>
                  <a:pt x="2333086" y="822115"/>
                </a:cubicBezTo>
                <a:cubicBezTo>
                  <a:pt x="2331340" y="825758"/>
                  <a:pt x="2328456" y="828491"/>
                  <a:pt x="2324433" y="830312"/>
                </a:cubicBezTo>
                <a:cubicBezTo>
                  <a:pt x="2318589" y="836916"/>
                  <a:pt x="2319348" y="846479"/>
                  <a:pt x="2326710" y="859003"/>
                </a:cubicBezTo>
                <a:cubicBezTo>
                  <a:pt x="2334073" y="871527"/>
                  <a:pt x="2339386" y="880180"/>
                  <a:pt x="2342650" y="884962"/>
                </a:cubicBezTo>
                <a:cubicBezTo>
                  <a:pt x="2334528" y="896651"/>
                  <a:pt x="2321625" y="921547"/>
                  <a:pt x="2303939" y="959650"/>
                </a:cubicBezTo>
                <a:cubicBezTo>
                  <a:pt x="2286254" y="997753"/>
                  <a:pt x="2279727" y="1022649"/>
                  <a:pt x="2284357" y="1034338"/>
                </a:cubicBezTo>
                <a:lnTo>
                  <a:pt x="2255210" y="1059841"/>
                </a:lnTo>
                <a:cubicBezTo>
                  <a:pt x="2249669" y="1070619"/>
                  <a:pt x="2244356" y="1080942"/>
                  <a:pt x="2239271" y="1090809"/>
                </a:cubicBezTo>
                <a:cubicBezTo>
                  <a:pt x="2234185" y="1100676"/>
                  <a:pt x="2229783" y="1110999"/>
                  <a:pt x="2226064" y="1121777"/>
                </a:cubicBezTo>
                <a:lnTo>
                  <a:pt x="2229707" y="1132707"/>
                </a:lnTo>
                <a:cubicBezTo>
                  <a:pt x="2241320" y="1130127"/>
                  <a:pt x="2249973" y="1119804"/>
                  <a:pt x="2255666" y="1101739"/>
                </a:cubicBezTo>
                <a:cubicBezTo>
                  <a:pt x="2261358" y="1083675"/>
                  <a:pt x="2270922" y="1073352"/>
                  <a:pt x="2284357" y="1070771"/>
                </a:cubicBezTo>
                <a:cubicBezTo>
                  <a:pt x="2291036" y="1070164"/>
                  <a:pt x="2299537" y="1067735"/>
                  <a:pt x="2309860" y="1063484"/>
                </a:cubicBezTo>
                <a:lnTo>
                  <a:pt x="2284357" y="1052554"/>
                </a:lnTo>
                <a:lnTo>
                  <a:pt x="2295287" y="1045268"/>
                </a:lnTo>
                <a:cubicBezTo>
                  <a:pt x="2300676" y="1041928"/>
                  <a:pt x="2305382" y="1041321"/>
                  <a:pt x="2309405" y="1043446"/>
                </a:cubicBezTo>
                <a:cubicBezTo>
                  <a:pt x="2313427" y="1045571"/>
                  <a:pt x="2317223" y="1048608"/>
                  <a:pt x="2320790" y="1052554"/>
                </a:cubicBezTo>
                <a:cubicBezTo>
                  <a:pt x="2324585" y="1047241"/>
                  <a:pt x="2327925" y="1042383"/>
                  <a:pt x="2330809" y="1037981"/>
                </a:cubicBezTo>
                <a:cubicBezTo>
                  <a:pt x="2333693" y="1033579"/>
                  <a:pt x="2335211" y="1028721"/>
                  <a:pt x="2335363" y="1023408"/>
                </a:cubicBezTo>
                <a:cubicBezTo>
                  <a:pt x="2338779" y="1019461"/>
                  <a:pt x="2341056" y="1013693"/>
                  <a:pt x="2342194" y="1006102"/>
                </a:cubicBezTo>
                <a:cubicBezTo>
                  <a:pt x="2343333" y="998512"/>
                  <a:pt x="2344699" y="990922"/>
                  <a:pt x="2346293" y="983332"/>
                </a:cubicBezTo>
                <a:cubicBezTo>
                  <a:pt x="2334756" y="982724"/>
                  <a:pt x="2325040" y="976652"/>
                  <a:pt x="2317146" y="965115"/>
                </a:cubicBezTo>
                <a:cubicBezTo>
                  <a:pt x="2328684" y="957828"/>
                  <a:pt x="2334756" y="946898"/>
                  <a:pt x="2335363" y="932325"/>
                </a:cubicBezTo>
                <a:lnTo>
                  <a:pt x="2371796" y="939612"/>
                </a:lnTo>
                <a:cubicBezTo>
                  <a:pt x="2366711" y="945077"/>
                  <a:pt x="2363219" y="950542"/>
                  <a:pt x="2361322" y="956007"/>
                </a:cubicBezTo>
                <a:cubicBezTo>
                  <a:pt x="2359424" y="961472"/>
                  <a:pt x="2356844" y="966937"/>
                  <a:pt x="2353580" y="972401"/>
                </a:cubicBezTo>
                <a:lnTo>
                  <a:pt x="2368153" y="983332"/>
                </a:lnTo>
                <a:cubicBezTo>
                  <a:pt x="2375440" y="983332"/>
                  <a:pt x="2379083" y="986975"/>
                  <a:pt x="2379083" y="994261"/>
                </a:cubicBezTo>
                <a:cubicBezTo>
                  <a:pt x="2378779" y="1001624"/>
                  <a:pt x="2376654" y="1008759"/>
                  <a:pt x="2372707" y="1015666"/>
                </a:cubicBezTo>
                <a:cubicBezTo>
                  <a:pt x="2368760" y="1022573"/>
                  <a:pt x="2364813" y="1028797"/>
                  <a:pt x="2360866" y="1034338"/>
                </a:cubicBezTo>
                <a:cubicBezTo>
                  <a:pt x="2366559" y="1035856"/>
                  <a:pt x="2372479" y="1036463"/>
                  <a:pt x="2378627" y="1036159"/>
                </a:cubicBezTo>
                <a:cubicBezTo>
                  <a:pt x="2384776" y="1035856"/>
                  <a:pt x="2389785" y="1036463"/>
                  <a:pt x="2393656" y="1037981"/>
                </a:cubicBezTo>
                <a:lnTo>
                  <a:pt x="2393661" y="1038841"/>
                </a:lnTo>
                <a:lnTo>
                  <a:pt x="2416672" y="1002435"/>
                </a:lnTo>
                <a:cubicBezTo>
                  <a:pt x="2427070" y="982246"/>
                  <a:pt x="2432687" y="964333"/>
                  <a:pt x="2433522" y="948697"/>
                </a:cubicBezTo>
                <a:cubicBezTo>
                  <a:pt x="2439215" y="944978"/>
                  <a:pt x="2443314" y="940574"/>
                  <a:pt x="2445818" y="935489"/>
                </a:cubicBezTo>
                <a:cubicBezTo>
                  <a:pt x="2448323" y="930403"/>
                  <a:pt x="2447868" y="925090"/>
                  <a:pt x="2444452" y="919549"/>
                </a:cubicBezTo>
                <a:cubicBezTo>
                  <a:pt x="2446881" y="907329"/>
                  <a:pt x="2452042" y="898070"/>
                  <a:pt x="2459936" y="891769"/>
                </a:cubicBezTo>
                <a:cubicBezTo>
                  <a:pt x="2467830" y="885470"/>
                  <a:pt x="2474813" y="878942"/>
                  <a:pt x="2480885" y="872186"/>
                </a:cubicBezTo>
                <a:cubicBezTo>
                  <a:pt x="2486047" y="868543"/>
                  <a:pt x="2488475" y="864900"/>
                  <a:pt x="2488172" y="861257"/>
                </a:cubicBezTo>
                <a:cubicBezTo>
                  <a:pt x="2487868" y="857613"/>
                  <a:pt x="2486654" y="853970"/>
                  <a:pt x="2484528" y="850326"/>
                </a:cubicBezTo>
                <a:lnTo>
                  <a:pt x="2517318" y="792033"/>
                </a:lnTo>
                <a:cubicBezTo>
                  <a:pt x="2519519" y="788390"/>
                  <a:pt x="2522404" y="783836"/>
                  <a:pt x="2525971" y="778371"/>
                </a:cubicBezTo>
                <a:cubicBezTo>
                  <a:pt x="2529539" y="772906"/>
                  <a:pt x="2531512" y="766530"/>
                  <a:pt x="2531892" y="759243"/>
                </a:cubicBezTo>
                <a:cubicBezTo>
                  <a:pt x="2548742" y="738067"/>
                  <a:pt x="2562404" y="713931"/>
                  <a:pt x="2572879" y="686833"/>
                </a:cubicBezTo>
                <a:cubicBezTo>
                  <a:pt x="2583353" y="659736"/>
                  <a:pt x="2598837" y="636510"/>
                  <a:pt x="2619331" y="617154"/>
                </a:cubicBezTo>
                <a:lnTo>
                  <a:pt x="2615688" y="591652"/>
                </a:lnTo>
                <a:lnTo>
                  <a:pt x="2655764" y="529715"/>
                </a:lnTo>
                <a:cubicBezTo>
                  <a:pt x="2656447" y="520227"/>
                  <a:pt x="2661457" y="503681"/>
                  <a:pt x="2670793" y="480075"/>
                </a:cubicBezTo>
                <a:cubicBezTo>
                  <a:pt x="2680129" y="456469"/>
                  <a:pt x="2689693" y="439011"/>
                  <a:pt x="2699484" y="427702"/>
                </a:cubicBezTo>
                <a:cubicBezTo>
                  <a:pt x="2699484" y="413736"/>
                  <a:pt x="2706771" y="401592"/>
                  <a:pt x="2721344" y="391269"/>
                </a:cubicBezTo>
                <a:cubicBezTo>
                  <a:pt x="2716486" y="383982"/>
                  <a:pt x="2716183" y="377607"/>
                  <a:pt x="2720433" y="372141"/>
                </a:cubicBezTo>
                <a:cubicBezTo>
                  <a:pt x="2724683" y="366677"/>
                  <a:pt x="2729845" y="362123"/>
                  <a:pt x="2735917" y="358479"/>
                </a:cubicBezTo>
                <a:lnTo>
                  <a:pt x="2870720" y="121664"/>
                </a:lnTo>
                <a:cubicBezTo>
                  <a:pt x="2878993" y="112328"/>
                  <a:pt x="2885217" y="102764"/>
                  <a:pt x="2889392" y="92973"/>
                </a:cubicBezTo>
                <a:cubicBezTo>
                  <a:pt x="2893566" y="83181"/>
                  <a:pt x="2900701" y="74529"/>
                  <a:pt x="2910796" y="67014"/>
                </a:cubicBezTo>
                <a:cubicBezTo>
                  <a:pt x="2910948" y="61321"/>
                  <a:pt x="2912466" y="55401"/>
                  <a:pt x="2915350" y="49253"/>
                </a:cubicBezTo>
                <a:cubicBezTo>
                  <a:pt x="2918235" y="43105"/>
                  <a:pt x="2921574" y="38095"/>
                  <a:pt x="2925369" y="34224"/>
                </a:cubicBezTo>
                <a:lnTo>
                  <a:pt x="2939943" y="8721"/>
                </a:lnTo>
                <a:cubicBezTo>
                  <a:pt x="2943890" y="5002"/>
                  <a:pt x="2948747" y="2421"/>
                  <a:pt x="2954516" y="97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92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13D3B-D537-4665-A826-8D73826C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3E213-2D05-4ACE-AA50-5EADFB765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C1AF0-C4B6-4F79-AAA9-DE232AC6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A5880-EF40-4C2C-84DE-D6886D52B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C882F-0AD8-4295-BD3D-2BE76957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3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33860-6ED4-4997-9A72-6848F0C4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C295B-F3BA-4884-8D00-FEB7FD4AD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9EB47-6741-40EF-B411-FC45A24BD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EB513-9B4E-40F2-B0F7-BFBD6EFA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96D72-04BD-4BDA-97A8-D2F06537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8F3E-20AF-4E66-ABC8-4E36D1E7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072C-40EC-44A3-B36A-1661A35E0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FBAAB-0C51-4CB9-9FD6-F00C31664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DF95E-60E8-4300-9AF6-DE95E6F8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23477-4D97-4351-8571-B2C44AF6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E7138-92A7-46AE-8CC3-3C9D38D5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9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9886-550D-4123-AB26-734EFE1A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7601E-EE63-496C-9AF7-1751DFC33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A2174-7489-41E1-B09B-DDAEFB991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93923A-5547-40C2-80B6-5FAF14DC5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B59E48-7429-45CD-81E8-C716166EA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8E55AA-7FBE-44E4-B3F2-04194F0ED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4CA6D-97D6-4A6D-AE42-827EC75E9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B1C6F-08BE-428E-B4C9-7824FB4D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8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64332-251B-4AEF-AF2F-EEED9620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6B215E-CD69-4FD3-A2F5-5C3C8B3C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AC2C6-367F-4EA5-A02D-37551DC7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BDC2E-C23D-4CC9-8F8E-AAADDDAC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2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7DF87-AC0A-415C-AC5D-53207AEC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F76AF-5446-4EFC-B474-A5FE0C1D6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696AF-B1B2-45AB-A778-6060FB1C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8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30BE-A806-4141-8216-54440C38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5349-E565-42D5-ABAB-54011A80E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8483F-20B8-4BE4-A620-46F0AB537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65F1A-5C80-41A3-ADA6-B52C1253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646A4-C5D0-4DD5-B883-12BE5722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68A95-C0C4-4A6F-898D-B655BD112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5DEEC-019E-4805-B3A8-6C7BD7B6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5FEC71-6171-4351-8742-C3C47231A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84062-4702-4EDE-AD21-4822493E3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FC7A9-9529-422A-A615-0299F580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BAF65-0B5B-42C3-9FC2-F4525937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CD82E-EA41-408C-80C1-1092B2D7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8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E8D73-F25D-463C-AA93-2C285142C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AF5D1-DCD3-484B-A51B-7E7727C51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DE438-C182-4C47-8D48-E7361D0E8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47A9-59DD-445B-A8D8-59C0862409F4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FAF71-F096-4123-BB99-8A35BD51E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AC4EC-FB0A-41EB-9210-264987ABB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D701-D744-4012-9607-278FE957A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9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audio" Target="\ppt\slides\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5750">
              <a:srgbClr val="C0D0EB"/>
            </a:gs>
            <a:gs pos="915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D254-21A3-4065-BEAE-5CFA06BE2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267" y="0"/>
            <a:ext cx="5909734" cy="584200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TỨ KỲ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BÌNH LÃNG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99EF8-5087-4143-AB1E-AE4985253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4268" y="1519238"/>
            <a:ext cx="6417732" cy="102076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LỢI ÍCH CỦA HOA VÀ CÂY CẢNH ((TIẾT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32C30-1E1B-49DF-AA51-526077C11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4267" cy="6858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BD9046-381A-49EF-9590-4FA3ADEA43A4}"/>
              </a:ext>
            </a:extLst>
          </p:cNvPr>
          <p:cNvCxnSpPr/>
          <p:nvPr/>
        </p:nvCxnSpPr>
        <p:spPr>
          <a:xfrm>
            <a:off x="7586133" y="524933"/>
            <a:ext cx="339513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A25DE1AC-81B2-4298-B4D8-6B1100C80477}"/>
              </a:ext>
            </a:extLst>
          </p:cNvPr>
          <p:cNvSpPr txBox="1">
            <a:spLocks/>
          </p:cNvSpPr>
          <p:nvPr/>
        </p:nvSpPr>
        <p:spPr>
          <a:xfrm>
            <a:off x="5774267" y="2611438"/>
            <a:ext cx="6417732" cy="1020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LỚP: 4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HƯƠNG</a:t>
            </a:r>
          </a:p>
        </p:txBody>
      </p:sp>
    </p:spTree>
    <p:extLst>
      <p:ext uri="{BB962C8B-B14F-4D97-AF65-F5344CB8AC3E}">
        <p14:creationId xmlns:p14="http://schemas.microsoft.com/office/powerpoint/2010/main" val="317888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13155A-D2CF-440E-84A2-BB8F09239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079665"/>
            <a:ext cx="4752975" cy="10382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DB836-1C6B-41D3-9900-E6710AFB6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837310"/>
            <a:ext cx="4752975" cy="1038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94E7EA-92BD-44CB-8942-4DF15366E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418816"/>
            <a:ext cx="4714875" cy="9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09BD5-EDE6-4D68-982F-C3AF57D89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691292"/>
            <a:ext cx="4714874" cy="880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677A50-DD84-42E5-8625-E5C3AC4BD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084" y="1913510"/>
            <a:ext cx="5648325" cy="962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844154-339F-46BE-8691-F983838A5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509" y="3086815"/>
            <a:ext cx="5648325" cy="952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3374A9-829B-491C-B810-519BCEC5D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7084" y="4418816"/>
            <a:ext cx="56959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168350-0DC6-4D7C-B021-4251E5E35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8983" y="5582646"/>
            <a:ext cx="5724525" cy="942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36880D-DF99-49A9-B2E8-24AB8C8410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014" y="5833"/>
            <a:ext cx="1216343" cy="11206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694A409-390D-4428-9F2D-0A451F2E2FDB}"/>
              </a:ext>
            </a:extLst>
          </p:cNvPr>
          <p:cNvSpPr/>
          <p:nvPr/>
        </p:nvSpPr>
        <p:spPr>
          <a:xfrm>
            <a:off x="1080134" y="0"/>
            <a:ext cx="4511040" cy="1038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Ai </a:t>
            </a:r>
            <a:r>
              <a:rPr lang="en-US" sz="4000" dirty="0" err="1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3AED9FE-09AA-4A05-B0DC-DCEB6FF37040}"/>
              </a:ext>
            </a:extLst>
          </p:cNvPr>
          <p:cNvSpPr txBox="1">
            <a:spLocks/>
          </p:cNvSpPr>
          <p:nvPr/>
        </p:nvSpPr>
        <p:spPr>
          <a:xfrm>
            <a:off x="879551" y="953677"/>
            <a:ext cx="11192435" cy="67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70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13155A-D2CF-440E-84A2-BB8F09239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199" y="3079665"/>
            <a:ext cx="4752975" cy="10382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DB836-1C6B-41D3-9900-E6710AFB6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837310"/>
            <a:ext cx="4752975" cy="1038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94E7EA-92BD-44CB-8942-4DF15366E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4418816"/>
            <a:ext cx="4714875" cy="9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09BD5-EDE6-4D68-982F-C3AF57D89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691292"/>
            <a:ext cx="4714874" cy="880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677A50-DD84-42E5-8625-E5C3AC4BD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7084" y="1913510"/>
            <a:ext cx="5648325" cy="962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844154-339F-46BE-8691-F983838A5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509" y="3086815"/>
            <a:ext cx="5648325" cy="952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3374A9-829B-491C-B810-519BCEC5DB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084" y="4418816"/>
            <a:ext cx="56959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168350-0DC6-4D7C-B021-4251E5E35E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8983" y="5582646"/>
            <a:ext cx="5724525" cy="942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36880D-DF99-49A9-B2E8-24AB8C8410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99" y="13591"/>
            <a:ext cx="1216343" cy="11206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694A409-390D-4428-9F2D-0A451F2E2FDB}"/>
              </a:ext>
            </a:extLst>
          </p:cNvPr>
          <p:cNvSpPr/>
          <p:nvPr/>
        </p:nvSpPr>
        <p:spPr>
          <a:xfrm>
            <a:off x="981062" y="-109886"/>
            <a:ext cx="4511040" cy="1038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Ai </a:t>
            </a:r>
            <a:r>
              <a:rPr lang="en-US" sz="4000" dirty="0" err="1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B05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WINNER" descr="Icon&#10;&#10;Description automatically generated">
            <a:extLst>
              <a:ext uri="{FF2B5EF4-FFF2-40B4-BE49-F238E27FC236}">
                <a16:creationId xmlns:a16="http://schemas.microsoft.com/office/drawing/2014/main" id="{7FC271A1-0F38-4127-8D57-2BE6CB36AE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386">
            <a:off x="5025816" y="1387375"/>
            <a:ext cx="695740" cy="695740"/>
          </a:xfrm>
          <a:prstGeom prst="rect">
            <a:avLst/>
          </a:prstGeom>
        </p:spPr>
      </p:pic>
      <p:pic>
        <p:nvPicPr>
          <p:cNvPr id="14" name="WINNER" descr="Icon&#10;&#10;Description automatically generated">
            <a:extLst>
              <a:ext uri="{FF2B5EF4-FFF2-40B4-BE49-F238E27FC236}">
                <a16:creationId xmlns:a16="http://schemas.microsoft.com/office/drawing/2014/main" id="{DDDFF14E-F939-473D-A444-B78C60E3EA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386">
            <a:off x="5144232" y="2629732"/>
            <a:ext cx="695740" cy="695740"/>
          </a:xfrm>
          <a:prstGeom prst="rect">
            <a:avLst/>
          </a:prstGeom>
        </p:spPr>
      </p:pic>
      <p:pic>
        <p:nvPicPr>
          <p:cNvPr id="16" name="WINNER" descr="Icon&#10;&#10;Description automatically generated">
            <a:extLst>
              <a:ext uri="{FF2B5EF4-FFF2-40B4-BE49-F238E27FC236}">
                <a16:creationId xmlns:a16="http://schemas.microsoft.com/office/drawing/2014/main" id="{6AFB496A-CC6B-4AF3-8B53-69AE09D88B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386">
            <a:off x="5144232" y="3927011"/>
            <a:ext cx="695740" cy="695740"/>
          </a:xfrm>
          <a:prstGeom prst="rect">
            <a:avLst/>
          </a:prstGeom>
        </p:spPr>
      </p:pic>
      <p:pic>
        <p:nvPicPr>
          <p:cNvPr id="18" name="WINNER" descr="Icon&#10;&#10;Description automatically generated">
            <a:extLst>
              <a:ext uri="{FF2B5EF4-FFF2-40B4-BE49-F238E27FC236}">
                <a16:creationId xmlns:a16="http://schemas.microsoft.com/office/drawing/2014/main" id="{0B55CF3B-3169-4603-ADB4-B8E5F23C75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386">
            <a:off x="11387435" y="2578119"/>
            <a:ext cx="695740" cy="695740"/>
          </a:xfrm>
          <a:prstGeom prst="rect">
            <a:avLst/>
          </a:prstGeom>
        </p:spPr>
      </p:pic>
      <p:pic>
        <p:nvPicPr>
          <p:cNvPr id="20" name="WINNER" descr="Icon&#10;&#10;Description automatically generated">
            <a:extLst>
              <a:ext uri="{FF2B5EF4-FFF2-40B4-BE49-F238E27FC236}">
                <a16:creationId xmlns:a16="http://schemas.microsoft.com/office/drawing/2014/main" id="{0618264F-8DF8-447F-906C-493291442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386">
            <a:off x="11409384" y="3921527"/>
            <a:ext cx="695740" cy="695740"/>
          </a:xfrm>
          <a:prstGeom prst="rect">
            <a:avLst/>
          </a:prstGeom>
        </p:spPr>
      </p:pic>
      <p:pic>
        <p:nvPicPr>
          <p:cNvPr id="21" name="WINNER" descr="Icon&#10;&#10;Description automatically generated">
            <a:extLst>
              <a:ext uri="{FF2B5EF4-FFF2-40B4-BE49-F238E27FC236}">
                <a16:creationId xmlns:a16="http://schemas.microsoft.com/office/drawing/2014/main" id="{97A58DBE-8CF4-4C56-AA29-B3E9743176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386">
            <a:off x="5115656" y="5178338"/>
            <a:ext cx="695740" cy="695740"/>
          </a:xfrm>
          <a:prstGeom prst="rect">
            <a:avLst/>
          </a:prstGeom>
        </p:spPr>
      </p:pic>
      <p:pic>
        <p:nvPicPr>
          <p:cNvPr id="22" name="DUNG ROI">
            <a:hlinkClick r:id="" action="ppaction://media"/>
            <a:extLst>
              <a:ext uri="{FF2B5EF4-FFF2-40B4-BE49-F238E27FC236}">
                <a16:creationId xmlns:a16="http://schemas.microsoft.com/office/drawing/2014/main" id="{888BDC2D-121A-4CFD-B36A-86D58FC856BF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7511580" y="-984652"/>
            <a:ext cx="609600" cy="609600"/>
          </a:xfrm>
          <a:prstGeom prst="rect">
            <a:avLst/>
          </a:prstGeom>
        </p:spPr>
      </p:pic>
      <p:pic>
        <p:nvPicPr>
          <p:cNvPr id="25" name="DUNG ROI">
            <a:hlinkClick r:id="" action="ppaction://media"/>
            <a:extLst>
              <a:ext uri="{FF2B5EF4-FFF2-40B4-BE49-F238E27FC236}">
                <a16:creationId xmlns:a16="http://schemas.microsoft.com/office/drawing/2014/main" id="{3F6ACFA3-71FB-463A-BD31-0E054AC24212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8436251" y="-893212"/>
            <a:ext cx="609600" cy="609600"/>
          </a:xfrm>
          <a:prstGeom prst="rect">
            <a:avLst/>
          </a:prstGeom>
        </p:spPr>
      </p:pic>
      <p:pic>
        <p:nvPicPr>
          <p:cNvPr id="26" name="DUNG ROI">
            <a:hlinkClick r:id="" action="ppaction://media"/>
            <a:extLst>
              <a:ext uri="{FF2B5EF4-FFF2-40B4-BE49-F238E27FC236}">
                <a16:creationId xmlns:a16="http://schemas.microsoft.com/office/drawing/2014/main" id="{90F7F052-E26B-46E4-AED3-7046C0E3447B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9198251" y="-893212"/>
            <a:ext cx="609600" cy="609600"/>
          </a:xfrm>
          <a:prstGeom prst="rect">
            <a:avLst/>
          </a:prstGeom>
        </p:spPr>
      </p:pic>
      <p:pic>
        <p:nvPicPr>
          <p:cNvPr id="27" name="DUNG ROI">
            <a:hlinkClick r:id="" action="ppaction://media"/>
            <a:extLst>
              <a:ext uri="{FF2B5EF4-FFF2-40B4-BE49-F238E27FC236}">
                <a16:creationId xmlns:a16="http://schemas.microsoft.com/office/drawing/2014/main" id="{C9297E22-7E9E-4936-A38F-D3D23B81AA30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9960251" y="-922824"/>
            <a:ext cx="609600" cy="609600"/>
          </a:xfrm>
          <a:prstGeom prst="rect">
            <a:avLst/>
          </a:prstGeom>
        </p:spPr>
      </p:pic>
      <p:pic>
        <p:nvPicPr>
          <p:cNvPr id="28" name="DUNG ROI">
            <a:hlinkClick r:id="" action="ppaction://media"/>
            <a:extLst>
              <a:ext uri="{FF2B5EF4-FFF2-40B4-BE49-F238E27FC236}">
                <a16:creationId xmlns:a16="http://schemas.microsoft.com/office/drawing/2014/main" id="{886DCD9E-FFB6-43A7-8240-3D45C2CB2CC0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10722251" y="-892344"/>
            <a:ext cx="609600" cy="609600"/>
          </a:xfrm>
          <a:prstGeom prst="rect">
            <a:avLst/>
          </a:prstGeom>
        </p:spPr>
      </p:pic>
      <p:pic>
        <p:nvPicPr>
          <p:cNvPr id="29" name="DUNG ROI">
            <a:hlinkClick r:id="" action="ppaction://media"/>
            <a:extLst>
              <a:ext uri="{FF2B5EF4-FFF2-40B4-BE49-F238E27FC236}">
                <a16:creationId xmlns:a16="http://schemas.microsoft.com/office/drawing/2014/main" id="{04A25292-2611-4904-82B2-10A1C17E7497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11484251" y="-893212"/>
            <a:ext cx="609600" cy="60960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1BE36334-DFDC-46F9-BBE0-85660181438C}"/>
              </a:ext>
            </a:extLst>
          </p:cNvPr>
          <p:cNvSpPr txBox="1">
            <a:spLocks/>
          </p:cNvSpPr>
          <p:nvPr/>
        </p:nvSpPr>
        <p:spPr>
          <a:xfrm>
            <a:off x="879551" y="953677"/>
            <a:ext cx="11192435" cy="67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2666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2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2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21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21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21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2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E87B76-D512-4387-80D4-D0230D161C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6786" y="193357"/>
            <a:ext cx="112452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CA5840-9EF8-4C20-B756-F06401A37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" y="193357"/>
            <a:ext cx="85725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96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95B4-5E12-4BC0-8069-40B3CA74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458AF7-EF57-431F-833A-86FD48943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237649"/>
            <a:ext cx="3185160" cy="2668112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5143CC-7D06-4688-9C12-D1479B4BAEBD}"/>
              </a:ext>
            </a:extLst>
          </p:cNvPr>
          <p:cNvSpPr/>
          <p:nvPr/>
        </p:nvSpPr>
        <p:spPr>
          <a:xfrm>
            <a:off x="454660" y="3083743"/>
            <a:ext cx="275336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237DB-9A32-4687-9E81-092617DAF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237647"/>
            <a:ext cx="3601720" cy="26681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1134D9-EA84-4578-ABFF-6725493A1A43}"/>
              </a:ext>
            </a:extLst>
          </p:cNvPr>
          <p:cNvSpPr/>
          <p:nvPr/>
        </p:nvSpPr>
        <p:spPr>
          <a:xfrm>
            <a:off x="4274820" y="3083743"/>
            <a:ext cx="275336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CA24E3-9956-487C-BF16-22B95C2DE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20" y="237647"/>
            <a:ext cx="3450254" cy="266811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DDFF5B-9DBE-4C08-95C1-3A6CCA6813D9}"/>
              </a:ext>
            </a:extLst>
          </p:cNvPr>
          <p:cNvSpPr/>
          <p:nvPr/>
        </p:nvSpPr>
        <p:spPr>
          <a:xfrm>
            <a:off x="8732520" y="3083743"/>
            <a:ext cx="275336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5F6B39-184B-499C-BF66-39FC27051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3823652"/>
            <a:ext cx="3185160" cy="239426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258BCB-0E78-4309-9298-A36A5D9AB540}"/>
              </a:ext>
            </a:extLst>
          </p:cNvPr>
          <p:cNvSpPr/>
          <p:nvPr/>
        </p:nvSpPr>
        <p:spPr>
          <a:xfrm>
            <a:off x="454660" y="6313498"/>
            <a:ext cx="275336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7E892D-F953-4BB7-AF45-D3B480A79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650093"/>
            <a:ext cx="3601720" cy="256782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786407-F6FD-4C75-9BA7-FBCC3142006A}"/>
              </a:ext>
            </a:extLst>
          </p:cNvPr>
          <p:cNvSpPr/>
          <p:nvPr/>
        </p:nvSpPr>
        <p:spPr>
          <a:xfrm>
            <a:off x="4447540" y="6354716"/>
            <a:ext cx="275336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8D0B65-34A8-4DD4-A4A2-B04512ED0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520" y="3691280"/>
            <a:ext cx="3450254" cy="252664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01247C7-E3D3-4D7E-9919-27E5AA57CFF9}"/>
              </a:ext>
            </a:extLst>
          </p:cNvPr>
          <p:cNvSpPr/>
          <p:nvPr/>
        </p:nvSpPr>
        <p:spPr>
          <a:xfrm>
            <a:off x="8473440" y="6313498"/>
            <a:ext cx="275336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3" grpId="0" animBg="1"/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tree, outdoor, water, nature&#10;&#10;Description automatically generated">
            <a:extLst>
              <a:ext uri="{FF2B5EF4-FFF2-40B4-BE49-F238E27FC236}">
                <a16:creationId xmlns:a16="http://schemas.microsoft.com/office/drawing/2014/main" id="{D10A32CD-0660-4AE9-9ABE-6F48D1116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850" cy="685800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D58470F-9E9A-45BC-BB68-405AF3483A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037541 w 12192000"/>
              <a:gd name="connsiteY0" fmla="*/ 1 h 6858000"/>
              <a:gd name="connsiteX1" fmla="*/ 3610720 w 12192000"/>
              <a:gd name="connsiteY1" fmla="*/ 1614853 h 6858000"/>
              <a:gd name="connsiteX2" fmla="*/ 4190795 w 12192000"/>
              <a:gd name="connsiteY2" fmla="*/ 1622435 h 6858000"/>
              <a:gd name="connsiteX3" fmla="*/ 4198378 w 12192000"/>
              <a:gd name="connsiteY3" fmla="*/ 1042360 h 6858000"/>
              <a:gd name="connsiteX4" fmla="*/ 3182918 w 12192000"/>
              <a:gd name="connsiteY4" fmla="*/ 1 h 6858000"/>
              <a:gd name="connsiteX5" fmla="*/ 582350 w 12192000"/>
              <a:gd name="connsiteY5" fmla="*/ 0 h 6858000"/>
              <a:gd name="connsiteX6" fmla="*/ 711558 w 12192000"/>
              <a:gd name="connsiteY6" fmla="*/ 0 h 6858000"/>
              <a:gd name="connsiteX7" fmla="*/ 3297569 w 12192000"/>
              <a:gd name="connsiteY7" fmla="*/ 2654513 h 6858000"/>
              <a:gd name="connsiteX8" fmla="*/ 3877644 w 12192000"/>
              <a:gd name="connsiteY8" fmla="*/ 2662095 h 6858000"/>
              <a:gd name="connsiteX9" fmla="*/ 3885226 w 12192000"/>
              <a:gd name="connsiteY9" fmla="*/ 2082020 h 6858000"/>
              <a:gd name="connsiteX10" fmla="*/ 1856934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3409901 h 6858000"/>
              <a:gd name="connsiteX15" fmla="*/ 679629 w 12192000"/>
              <a:gd name="connsiteY15" fmla="*/ 4107533 h 6858000"/>
              <a:gd name="connsiteX16" fmla="*/ 1259704 w 12192000"/>
              <a:gd name="connsiteY16" fmla="*/ 4115115 h 6858000"/>
              <a:gd name="connsiteX17" fmla="*/ 1267286 w 12192000"/>
              <a:gd name="connsiteY17" fmla="*/ 3535040 h 6858000"/>
              <a:gd name="connsiteX18" fmla="*/ 0 w 12192000"/>
              <a:gd name="connsiteY18" fmla="*/ 2234184 h 6858000"/>
              <a:gd name="connsiteX19" fmla="*/ 0 w 12192000"/>
              <a:gd name="connsiteY19" fmla="*/ 1911175 h 6858000"/>
              <a:gd name="connsiteX20" fmla="*/ 1932232 w 12192000"/>
              <a:gd name="connsiteY20" fmla="*/ 3894591 h 6858000"/>
              <a:gd name="connsiteX21" fmla="*/ 2512307 w 12192000"/>
              <a:gd name="connsiteY21" fmla="*/ 3902173 h 6858000"/>
              <a:gd name="connsiteX22" fmla="*/ 2519889 w 12192000"/>
              <a:gd name="connsiteY22" fmla="*/ 3322098 h 6858000"/>
              <a:gd name="connsiteX23" fmla="*/ 0 w 12192000"/>
              <a:gd name="connsiteY23" fmla="*/ 735459 h 6858000"/>
              <a:gd name="connsiteX24" fmla="*/ 0 w 12192000"/>
              <a:gd name="connsiteY24" fmla="*/ 577941 h 6858000"/>
              <a:gd name="connsiteX25" fmla="*/ 3084626 w 12192000"/>
              <a:gd name="connsiteY25" fmla="*/ 3744277 h 6858000"/>
              <a:gd name="connsiteX26" fmla="*/ 3664701 w 12192000"/>
              <a:gd name="connsiteY26" fmla="*/ 3751859 h 6858000"/>
              <a:gd name="connsiteX27" fmla="*/ 3672283 w 12192000"/>
              <a:gd name="connsiteY27" fmla="*/ 31717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6858000">
                <a:moveTo>
                  <a:pt x="2037541" y="1"/>
                </a:moveTo>
                <a:lnTo>
                  <a:pt x="3610720" y="1614853"/>
                </a:lnTo>
                <a:cubicBezTo>
                  <a:pt x="3768810" y="1777130"/>
                  <a:pt x="4028518" y="1780525"/>
                  <a:pt x="4190795" y="1622435"/>
                </a:cubicBezTo>
                <a:cubicBezTo>
                  <a:pt x="4353072" y="1464345"/>
                  <a:pt x="4356467" y="1204637"/>
                  <a:pt x="4198378" y="1042360"/>
                </a:cubicBezTo>
                <a:lnTo>
                  <a:pt x="3182918" y="1"/>
                </a:lnTo>
                <a:close/>
                <a:moveTo>
                  <a:pt x="582350" y="0"/>
                </a:moveTo>
                <a:lnTo>
                  <a:pt x="711558" y="0"/>
                </a:lnTo>
                <a:lnTo>
                  <a:pt x="3297569" y="2654513"/>
                </a:lnTo>
                <a:cubicBezTo>
                  <a:pt x="3455659" y="2816790"/>
                  <a:pt x="3715367" y="2820185"/>
                  <a:pt x="3877644" y="2662095"/>
                </a:cubicBezTo>
                <a:cubicBezTo>
                  <a:pt x="4039921" y="2504005"/>
                  <a:pt x="4043316" y="2244297"/>
                  <a:pt x="3885226" y="2082020"/>
                </a:cubicBezTo>
                <a:lnTo>
                  <a:pt x="185693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3409901"/>
                </a:lnTo>
                <a:lnTo>
                  <a:pt x="679629" y="4107533"/>
                </a:lnTo>
                <a:cubicBezTo>
                  <a:pt x="837719" y="4269810"/>
                  <a:pt x="1097427" y="4273205"/>
                  <a:pt x="1259704" y="4115115"/>
                </a:cubicBezTo>
                <a:cubicBezTo>
                  <a:pt x="1421981" y="3957025"/>
                  <a:pt x="1425376" y="3697317"/>
                  <a:pt x="1267286" y="3535040"/>
                </a:cubicBezTo>
                <a:lnTo>
                  <a:pt x="0" y="2234184"/>
                </a:lnTo>
                <a:lnTo>
                  <a:pt x="0" y="1911175"/>
                </a:lnTo>
                <a:lnTo>
                  <a:pt x="1932232" y="3894591"/>
                </a:lnTo>
                <a:cubicBezTo>
                  <a:pt x="2090322" y="4056868"/>
                  <a:pt x="2350030" y="4060263"/>
                  <a:pt x="2512307" y="3902173"/>
                </a:cubicBezTo>
                <a:cubicBezTo>
                  <a:pt x="2674584" y="3744083"/>
                  <a:pt x="2677979" y="3484375"/>
                  <a:pt x="2519889" y="3322098"/>
                </a:cubicBezTo>
                <a:lnTo>
                  <a:pt x="0" y="735459"/>
                </a:lnTo>
                <a:lnTo>
                  <a:pt x="0" y="577941"/>
                </a:lnTo>
                <a:lnTo>
                  <a:pt x="3084626" y="3744277"/>
                </a:lnTo>
                <a:cubicBezTo>
                  <a:pt x="3242716" y="3906554"/>
                  <a:pt x="3502424" y="3909949"/>
                  <a:pt x="3664701" y="3751859"/>
                </a:cubicBezTo>
                <a:cubicBezTo>
                  <a:pt x="3826978" y="3593769"/>
                  <a:pt x="3830373" y="3334061"/>
                  <a:pt x="3672283" y="3171784"/>
                </a:cubicBezTo>
                <a:close/>
              </a:path>
            </a:pathLst>
          </a:custGeom>
          <a:solidFill>
            <a:srgbClr val="FDEADC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0E25DF-475E-48E1-BFCC-202DFE82303E}"/>
              </a:ext>
            </a:extLst>
          </p:cNvPr>
          <p:cNvSpPr txBox="1"/>
          <p:nvPr/>
        </p:nvSpPr>
        <p:spPr>
          <a:xfrm>
            <a:off x="3800724" y="2705834"/>
            <a:ext cx="7728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HelvetIns" panose="02040603050506020204" pitchFamily="18" charset="0"/>
              </a:rPr>
              <a:t>CẢM ƠN CÁC THẦY CÔ VÀ CÁC EM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HelvetIns" panose="02040603050506020204" pitchFamily="18" charset="0"/>
              </a:rPr>
              <a:t>ĐÃ VỀ DỰ GIỜ VÀ THĂM LỚP!</a:t>
            </a:r>
            <a:endParaRPr lang="en-GB" sz="4000" dirty="0"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HelvetI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71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1C583-E5EF-4119-8269-9630A1D1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ợ hoa ngày tết">
            <a:hlinkClick r:id="" action="ppaction://media"/>
            <a:extLst>
              <a:ext uri="{FF2B5EF4-FFF2-40B4-BE49-F238E27FC236}">
                <a16:creationId xmlns:a16="http://schemas.microsoft.com/office/drawing/2014/main" id="{B920BAF4-351D-44C1-870A-D74730825A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12192001" cy="6705600"/>
          </a:xfrm>
        </p:spPr>
      </p:pic>
    </p:spTree>
    <p:extLst>
      <p:ext uri="{BB962C8B-B14F-4D97-AF65-F5344CB8AC3E}">
        <p14:creationId xmlns:p14="http://schemas.microsoft.com/office/powerpoint/2010/main" val="9872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CEDA3-69BA-40BD-AC09-C78D2254C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235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13DD1C-9C80-48A8-BB88-1ADC78C5A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41" y="1433258"/>
            <a:ext cx="3675530" cy="24653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2D161-B2B1-4102-995F-2DF0C0B16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026" y="1489448"/>
            <a:ext cx="4038040" cy="2409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C48897-9D24-45D0-ADA9-684206BAB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025" y="3970977"/>
            <a:ext cx="4038039" cy="265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0575C8-ACC7-4EDE-B4DC-AE311E0C9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1" y="4027167"/>
            <a:ext cx="3585184" cy="26015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409B04-A172-4503-9AE9-4D0563908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4666" y="1490755"/>
            <a:ext cx="4038040" cy="24078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FD1D5F-0D9C-4C50-8705-9B7F1FE34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665" y="3970978"/>
            <a:ext cx="4038040" cy="265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8C286-7945-4EB3-841B-9F044363F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88534"/>
            <a:ext cx="792480" cy="67235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439BE26-C64C-4095-9C9B-0FB38F274BA3}"/>
              </a:ext>
            </a:extLst>
          </p:cNvPr>
          <p:cNvSpPr txBox="1">
            <a:spLocks/>
          </p:cNvSpPr>
          <p:nvPr/>
        </p:nvSpPr>
        <p:spPr>
          <a:xfrm>
            <a:off x="672353" y="744724"/>
            <a:ext cx="11192435" cy="67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13DD1C-9C80-48A8-BB88-1ADC78C5A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6" y="0"/>
            <a:ext cx="3675530" cy="24653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2D161-B2B1-4102-995F-2DF0C0B16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725" y="56189"/>
            <a:ext cx="4038040" cy="2409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C48897-9D24-45D0-ADA9-684206BAB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05" y="3372811"/>
            <a:ext cx="4038039" cy="265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0575C8-ACC7-4EDE-B4DC-AE311E0C9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6" y="3429000"/>
            <a:ext cx="3585184" cy="26015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409B04-A172-4503-9AE9-4D0563908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905" y="28748"/>
            <a:ext cx="4038040" cy="24078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FD1D5F-0D9C-4C50-8705-9B7F1FE34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905" y="3428999"/>
            <a:ext cx="4038040" cy="26015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3EB9B2-AF2F-44C1-B95F-35AD5E696828}"/>
              </a:ext>
            </a:extLst>
          </p:cNvPr>
          <p:cNvSpPr/>
          <p:nvPr/>
        </p:nvSpPr>
        <p:spPr>
          <a:xfrm>
            <a:off x="487281" y="2517620"/>
            <a:ext cx="275336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D5D2D4-2BA9-4020-B842-ABA4CECEEA98}"/>
              </a:ext>
            </a:extLst>
          </p:cNvPr>
          <p:cNvSpPr/>
          <p:nvPr/>
        </p:nvSpPr>
        <p:spPr>
          <a:xfrm>
            <a:off x="3820160" y="2486381"/>
            <a:ext cx="381000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10B94E-F509-4344-A727-BA9BBFA262F4}"/>
              </a:ext>
            </a:extLst>
          </p:cNvPr>
          <p:cNvSpPr/>
          <p:nvPr/>
        </p:nvSpPr>
        <p:spPr>
          <a:xfrm>
            <a:off x="142240" y="6082811"/>
            <a:ext cx="335280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26621F-E9F7-4566-8CA0-1FE4A5E43F66}"/>
              </a:ext>
            </a:extLst>
          </p:cNvPr>
          <p:cNvSpPr/>
          <p:nvPr/>
        </p:nvSpPr>
        <p:spPr>
          <a:xfrm>
            <a:off x="4124960" y="6057861"/>
            <a:ext cx="335280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F822128-CB2E-4EDC-8E31-1EF9857AD591}"/>
              </a:ext>
            </a:extLst>
          </p:cNvPr>
          <p:cNvSpPr/>
          <p:nvPr/>
        </p:nvSpPr>
        <p:spPr>
          <a:xfrm>
            <a:off x="8205525" y="6057861"/>
            <a:ext cx="335280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D37118F-D6B0-490E-BA1D-B8324A346DF6}"/>
              </a:ext>
            </a:extLst>
          </p:cNvPr>
          <p:cNvSpPr/>
          <p:nvPr/>
        </p:nvSpPr>
        <p:spPr>
          <a:xfrm>
            <a:off x="8262089" y="2463921"/>
            <a:ext cx="3352800" cy="429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3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  <p:bldP spid="18" grpId="0" animBg="1"/>
      <p:bldP spid="20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CEDA3-69BA-40BD-AC09-C78D2254C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320" y="391160"/>
            <a:ext cx="11192435" cy="67235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86B60CE-97B0-4137-B531-12D328DA2B2B}"/>
              </a:ext>
            </a:extLst>
          </p:cNvPr>
          <p:cNvSpPr/>
          <p:nvPr/>
        </p:nvSpPr>
        <p:spPr>
          <a:xfrm>
            <a:off x="274320" y="1615440"/>
            <a:ext cx="11765280" cy="3474720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4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EA9FE-5501-442D-A82B-1FC3FB66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0875DB-8C39-498D-9DB1-5A8EEA259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" y="1027906"/>
            <a:ext cx="5505254" cy="44396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573722-4288-4662-A9F0-C096D3A2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02" y="1027906"/>
            <a:ext cx="5828269" cy="44396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7092BA-E853-4DD6-82FC-8F460AAFF214}"/>
              </a:ext>
            </a:extLst>
          </p:cNvPr>
          <p:cNvSpPr/>
          <p:nvPr/>
        </p:nvSpPr>
        <p:spPr>
          <a:xfrm>
            <a:off x="2234153" y="5689075"/>
            <a:ext cx="7032395" cy="882504"/>
          </a:xfrm>
          <a:prstGeom prst="roundRect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8100"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4400" dirty="0" err="1">
                <a:ln w="38100"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ln w="38100"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38100"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n w="38100"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38100"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4400" dirty="0">
              <a:ln w="38100">
                <a:solidFill>
                  <a:srgbClr val="7030A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6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6D25D-7CF9-44C4-B76D-35FEADB4D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EFCD33-A130-4ABF-91A5-CDE3716AE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9" y="517524"/>
            <a:ext cx="5715000" cy="50704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141B3-BA57-49A2-8AAB-BE285B51C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083" y="517524"/>
            <a:ext cx="5714999" cy="50704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9ED6BF-A84D-4D04-A5CB-1F449811FFDC}"/>
              </a:ext>
            </a:extLst>
          </p:cNvPr>
          <p:cNvSpPr/>
          <p:nvPr/>
        </p:nvSpPr>
        <p:spPr>
          <a:xfrm>
            <a:off x="3413760" y="5903595"/>
            <a:ext cx="5364480" cy="660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endParaRPr lang="en-US" sz="3200" dirty="0">
              <a:ln>
                <a:solidFill>
                  <a:srgbClr val="FFFFFF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58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91C3-E862-423C-9102-4A52B081D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FA14A3-675A-4018-87C6-D60C4A0B92C9}"/>
              </a:ext>
            </a:extLst>
          </p:cNvPr>
          <p:cNvSpPr/>
          <p:nvPr/>
        </p:nvSpPr>
        <p:spPr>
          <a:xfrm>
            <a:off x="3876934" y="3881161"/>
            <a:ext cx="3186953" cy="403967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38100">
                  <a:solidFill>
                    <a:srgbClr val="7030A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n w="38100">
                  <a:solidFill>
                    <a:srgbClr val="7030A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38100">
                  <a:solidFill>
                    <a:srgbClr val="7030A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400" dirty="0">
              <a:ln w="38100">
                <a:solidFill>
                  <a:srgbClr val="7030A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622E75-EDBB-4673-B23B-1697CD45A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2" y="188748"/>
            <a:ext cx="4700339" cy="311985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92739A-831F-42F5-8452-4276E9C39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46" y="188748"/>
            <a:ext cx="4867835" cy="31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E6B41-77FD-48EB-9026-5BECC698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180D7-0155-4C42-8416-780206EE5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320"/>
            <a:ext cx="10723880" cy="5334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A6DFCA-4CBA-47AC-BE72-31E7ACC4D80A}"/>
              </a:ext>
            </a:extLst>
          </p:cNvPr>
          <p:cNvSpPr/>
          <p:nvPr/>
        </p:nvSpPr>
        <p:spPr>
          <a:xfrm>
            <a:off x="3413760" y="5903595"/>
            <a:ext cx="5364480" cy="660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ôxi</a:t>
            </a:r>
            <a:endParaRPr lang="en-US" sz="3200" dirty="0">
              <a:ln>
                <a:solidFill>
                  <a:srgbClr val="FFFFFF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63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249</Words>
  <Application>Microsoft Office PowerPoint</Application>
  <PresentationFormat>Widescreen</PresentationFormat>
  <Paragraphs>31</Paragraphs>
  <Slides>14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UTM HelvetIns</vt:lpstr>
      <vt:lpstr>Office Theme</vt:lpstr>
      <vt:lpstr>UBND HUYỆN TỨ KỲ TRƯỜNG TIỂU HỌC BÌNH LÃNG</vt:lpstr>
      <vt:lpstr>PowerPoint Presentation</vt:lpstr>
      <vt:lpstr> Bài 1: Lợi ích của hoa, cây cảnh (Tiết 1)</vt:lpstr>
      <vt:lpstr>PowerPoint Presentation</vt:lpstr>
      <vt:lpstr> Lợi ích của hoa, cây cảnh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bàn tìm hiểu về tên, lợi ích các loại hoa, cây cảnh ở lớp học và trong trường em?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25</cp:revision>
  <dcterms:created xsi:type="dcterms:W3CDTF">2023-08-21T07:50:03Z</dcterms:created>
  <dcterms:modified xsi:type="dcterms:W3CDTF">2023-09-05T02:50:04Z</dcterms:modified>
</cp:coreProperties>
</file>